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 autoCompressPictures="0">
  <p:sldMasterIdLst>
    <p:sldMasterId id="2147483676" r:id="rId1"/>
    <p:sldMasterId id="2147483677" r:id="rId2"/>
    <p:sldMasterId id="2147483678" r:id="rId3"/>
  </p:sldMasterIdLst>
  <p:notesMasterIdLst>
    <p:notesMasterId r:id="rId21"/>
  </p:notesMasterIdLst>
  <p:sldIdLst>
    <p:sldId id="256" r:id="rId4"/>
    <p:sldId id="257" r:id="rId5"/>
    <p:sldId id="258" r:id="rId6"/>
    <p:sldId id="259" r:id="rId7"/>
    <p:sldId id="272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6FAE"/>
    <a:srgbClr val="3536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682" y="7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ct val="100000"/>
              <a:buChar char="●"/>
              <a:defRPr sz="1100"/>
            </a:lvl1pPr>
            <a:lvl2pPr lvl="1">
              <a:spcBef>
                <a:spcPts val="0"/>
              </a:spcBef>
              <a:buSzPct val="100000"/>
              <a:buChar char="○"/>
              <a:defRPr sz="1100"/>
            </a:lvl2pPr>
            <a:lvl3pPr lvl="2">
              <a:spcBef>
                <a:spcPts val="0"/>
              </a:spcBef>
              <a:buSzPct val="100000"/>
              <a:buChar char="■"/>
              <a:defRPr sz="1100"/>
            </a:lvl3pPr>
            <a:lvl4pPr lvl="3">
              <a:spcBef>
                <a:spcPts val="0"/>
              </a:spcBef>
              <a:buSzPct val="100000"/>
              <a:buChar char="●"/>
              <a:defRPr sz="1100"/>
            </a:lvl4pPr>
            <a:lvl5pPr lvl="4">
              <a:spcBef>
                <a:spcPts val="0"/>
              </a:spcBef>
              <a:buSzPct val="100000"/>
              <a:buChar char="○"/>
              <a:defRPr sz="1100"/>
            </a:lvl5pPr>
            <a:lvl6pPr lvl="5">
              <a:spcBef>
                <a:spcPts val="0"/>
              </a:spcBef>
              <a:buSzPct val="100000"/>
              <a:buChar char="■"/>
              <a:defRPr sz="1100"/>
            </a:lvl6pPr>
            <a:lvl7pPr lvl="6">
              <a:spcBef>
                <a:spcPts val="0"/>
              </a:spcBef>
              <a:buSzPct val="100000"/>
              <a:buChar char="●"/>
              <a:defRPr sz="1100"/>
            </a:lvl7pPr>
            <a:lvl8pPr lvl="7">
              <a:spcBef>
                <a:spcPts val="0"/>
              </a:spcBef>
              <a:buSzPct val="100000"/>
              <a:buChar char="○"/>
              <a:defRPr sz="1100"/>
            </a:lvl8pPr>
            <a:lvl9pPr lvl="8">
              <a:spcBef>
                <a:spcPts val="0"/>
              </a:spcBef>
              <a:buSzPct val="1000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69237694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3" name="Shape 15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249721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21" name="Shape 22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617518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Shape 2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31" name="Shape 2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196468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hape 23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39" name="Shape 23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530610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Shape 2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8" name="Shape 24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087088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Shape 2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52" name="Shape 25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513978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Shape 2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61" name="Shape 26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438156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Shape 2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70" name="Shape 27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725206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9" name="Shape 15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219842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5" name="Shape 16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413665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1" name="Shape 17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833824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8" name="Shape 17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504715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6" name="Shape 18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257148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94" name="Shape 19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795314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Shape 2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951695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hape 2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2" name="Shape 21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68703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w Images">
    <p:bg>
      <p:bgPr>
        <a:solidFill>
          <a:schemeClr val="lt1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>
            <a:spLocks noGrp="1"/>
          </p:cNvSpPr>
          <p:nvPr>
            <p:ph type="ctrTitle"/>
          </p:nvPr>
        </p:nvSpPr>
        <p:spPr>
          <a:xfrm>
            <a:off x="571499" y="1936376"/>
            <a:ext cx="7917982" cy="1313554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rgbClr val="0066A1"/>
              </a:buClr>
              <a:buSzPct val="100000"/>
              <a:buFont typeface="Calibri"/>
              <a:buNone/>
              <a:defRPr sz="2800" b="1" i="0" u="none" strike="noStrike" cap="none">
                <a:solidFill>
                  <a:srgbClr val="35365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SzPct val="78571"/>
              <a:buNone/>
              <a:defRPr sz="1400"/>
            </a:lvl2pPr>
            <a:lvl3pPr lvl="2" indent="0">
              <a:spcBef>
                <a:spcPts val="0"/>
              </a:spcBef>
              <a:buSzPct val="78571"/>
              <a:buNone/>
              <a:defRPr sz="1400"/>
            </a:lvl3pPr>
            <a:lvl4pPr lvl="3" indent="0">
              <a:spcBef>
                <a:spcPts val="0"/>
              </a:spcBef>
              <a:buSzPct val="78571"/>
              <a:buNone/>
              <a:defRPr sz="1400"/>
            </a:lvl4pPr>
            <a:lvl5pPr lvl="4" indent="0">
              <a:spcBef>
                <a:spcPts val="0"/>
              </a:spcBef>
              <a:buSzPct val="78571"/>
              <a:buNone/>
              <a:defRPr sz="1400"/>
            </a:lvl5pPr>
            <a:lvl6pPr lvl="5" indent="0">
              <a:spcBef>
                <a:spcPts val="0"/>
              </a:spcBef>
              <a:buSzPct val="78571"/>
              <a:buNone/>
              <a:defRPr sz="1400"/>
            </a:lvl6pPr>
            <a:lvl7pPr lvl="6" indent="0">
              <a:spcBef>
                <a:spcPts val="0"/>
              </a:spcBef>
              <a:buSzPct val="78571"/>
              <a:buNone/>
              <a:defRPr sz="1400"/>
            </a:lvl7pPr>
            <a:lvl8pPr lvl="7" indent="0">
              <a:spcBef>
                <a:spcPts val="0"/>
              </a:spcBef>
              <a:buSzPct val="78571"/>
              <a:buNone/>
              <a:defRPr sz="1400"/>
            </a:lvl8pPr>
            <a:lvl9pPr lvl="8" indent="0">
              <a:spcBef>
                <a:spcPts val="0"/>
              </a:spcBef>
              <a:buSzPct val="78571"/>
              <a:buNone/>
              <a:defRPr sz="1400"/>
            </a:lvl9pPr>
          </a:lstStyle>
          <a:p>
            <a:endParaRPr dirty="0"/>
          </a:p>
        </p:txBody>
      </p:sp>
      <p:sp>
        <p:nvSpPr>
          <p:cNvPr id="58" name="Shape 58"/>
          <p:cNvSpPr txBox="1">
            <a:spLocks noGrp="1"/>
          </p:cNvSpPr>
          <p:nvPr>
            <p:ph type="subTitle" idx="1" hasCustomPrompt="1"/>
          </p:nvPr>
        </p:nvSpPr>
        <p:spPr>
          <a:xfrm>
            <a:off x="571499" y="3318987"/>
            <a:ext cx="7917982" cy="933212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rgbClr val="7F7F7F"/>
              </a:buClr>
              <a:buSzPct val="100000"/>
              <a:buFont typeface="Arial"/>
              <a:buNone/>
              <a:defRPr sz="1600" b="0" i="1" u="none" strike="noStrike" cap="none" baseline="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US" dirty="0" smtClean="0"/>
              <a:t>Authors, </a:t>
            </a:r>
            <a:r>
              <a:rPr lang="en-US" dirty="0" smtClean="0"/>
              <a:t>affiliation, email</a:t>
            </a:r>
            <a:endParaRPr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42079"/>
            <a:ext cx="6210299" cy="1394460"/>
          </a:xfrm>
          <a:prstGeom prst="rect">
            <a:avLst/>
          </a:prstGeom>
        </p:spPr>
      </p:pic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6850380" y="142080"/>
            <a:ext cx="2293620" cy="1394459"/>
          </a:xfrm>
          <a:prstGeom prst="rect">
            <a:avLst/>
          </a:prstGeom>
        </p:spPr>
        <p:txBody>
          <a:bodyPr/>
          <a:lstStyle>
            <a:lvl1pPr algn="ctr">
              <a:defRPr baseline="0"/>
            </a:lvl1pPr>
          </a:lstStyle>
          <a:p>
            <a:r>
              <a:rPr lang="en-US" dirty="0" smtClean="0"/>
              <a:t>Affiliation logo</a:t>
            </a:r>
            <a:endParaRPr 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_ObjectTextBullets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 txBox="1">
            <a:spLocks noGrp="1"/>
          </p:cNvSpPr>
          <p:nvPr>
            <p:ph type="subTitle" idx="1"/>
          </p:nvPr>
        </p:nvSpPr>
        <p:spPr>
          <a:xfrm>
            <a:off x="297611" y="899332"/>
            <a:ext cx="8531162" cy="316993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rgbClr val="7F7F7F"/>
              </a:buClr>
              <a:buSzPct val="100000"/>
              <a:buFont typeface="Arial"/>
              <a:buNone/>
              <a:defRPr sz="1800" b="1" i="1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1" name="Shape 111"/>
          <p:cNvSpPr txBox="1">
            <a:spLocks noGrp="1"/>
          </p:cNvSpPr>
          <p:nvPr>
            <p:ph type="body" idx="2"/>
          </p:nvPr>
        </p:nvSpPr>
        <p:spPr>
          <a:xfrm>
            <a:off x="4563190" y="2506856"/>
            <a:ext cx="4265581" cy="1970252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79400" algn="l" rtl="0">
              <a:lnSpc>
                <a:spcPct val="90000"/>
              </a:lnSpc>
              <a:spcBef>
                <a:spcPts val="800"/>
              </a:spcBef>
              <a:buClr>
                <a:srgbClr val="35365C"/>
              </a:buClr>
              <a:buSzPct val="60000"/>
              <a:buFont typeface="Merriweather Sans"/>
              <a:buChar char="▶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96900" marR="0" lvl="1" indent="-1651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39800" marR="0" lvl="2" indent="-1778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44600" marR="0" lvl="3" indent="-1524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87500" marR="0" lvl="4" indent="-1524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12" name="Shape 112"/>
          <p:cNvSpPr txBox="1">
            <a:spLocks noGrp="1"/>
          </p:cNvSpPr>
          <p:nvPr>
            <p:ph type="body" idx="3"/>
          </p:nvPr>
        </p:nvSpPr>
        <p:spPr>
          <a:xfrm>
            <a:off x="297611" y="1368835"/>
            <a:ext cx="4149260" cy="3108274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●"/>
              <a:defRPr sz="14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○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■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●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○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3" name="Shape 113"/>
          <p:cNvSpPr txBox="1">
            <a:spLocks noGrp="1"/>
          </p:cNvSpPr>
          <p:nvPr>
            <p:ph type="body" idx="4"/>
          </p:nvPr>
        </p:nvSpPr>
        <p:spPr>
          <a:xfrm>
            <a:off x="4563190" y="1369219"/>
            <a:ext cx="4265581" cy="984743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●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○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●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○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83"/>
          <p:cNvSpPr txBox="1">
            <a:spLocks noGrp="1"/>
          </p:cNvSpPr>
          <p:nvPr>
            <p:ph type="ctrTitle"/>
          </p:nvPr>
        </p:nvSpPr>
        <p:spPr>
          <a:xfrm>
            <a:off x="297611" y="424066"/>
            <a:ext cx="8531162" cy="39113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rgbClr val="0066A1"/>
              </a:buClr>
              <a:buSzPct val="100000"/>
              <a:buFont typeface="Calibri"/>
              <a:buNone/>
              <a:defRPr sz="2600" b="1" i="0" u="none" strike="noStrike" cap="none">
                <a:solidFill>
                  <a:srgbClr val="35365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SzPct val="78571"/>
              <a:buNone/>
              <a:defRPr sz="1400"/>
            </a:lvl2pPr>
            <a:lvl3pPr lvl="2" indent="0">
              <a:spcBef>
                <a:spcPts val="0"/>
              </a:spcBef>
              <a:buSzPct val="78571"/>
              <a:buNone/>
              <a:defRPr sz="1400"/>
            </a:lvl3pPr>
            <a:lvl4pPr lvl="3" indent="0">
              <a:spcBef>
                <a:spcPts val="0"/>
              </a:spcBef>
              <a:buSzPct val="78571"/>
              <a:buNone/>
              <a:defRPr sz="1400"/>
            </a:lvl4pPr>
            <a:lvl5pPr lvl="4" indent="0">
              <a:spcBef>
                <a:spcPts val="0"/>
              </a:spcBef>
              <a:buSzPct val="78571"/>
              <a:buNone/>
              <a:defRPr sz="1400"/>
            </a:lvl5pPr>
            <a:lvl6pPr lvl="5" indent="0">
              <a:spcBef>
                <a:spcPts val="0"/>
              </a:spcBef>
              <a:buSzPct val="78571"/>
              <a:buNone/>
              <a:defRPr sz="1400"/>
            </a:lvl6pPr>
            <a:lvl7pPr lvl="6" indent="0">
              <a:spcBef>
                <a:spcPts val="0"/>
              </a:spcBef>
              <a:buSzPct val="78571"/>
              <a:buNone/>
              <a:defRPr sz="1400"/>
            </a:lvl7pPr>
            <a:lvl8pPr lvl="7" indent="0">
              <a:spcBef>
                <a:spcPts val="0"/>
              </a:spcBef>
              <a:buSzPct val="78571"/>
              <a:buNone/>
              <a:defRPr sz="1400"/>
            </a:lvl8pPr>
            <a:lvl9pPr lvl="8" indent="0">
              <a:spcBef>
                <a:spcPts val="0"/>
              </a:spcBef>
              <a:buSzPct val="78571"/>
              <a:buNone/>
              <a:defRPr sz="1400"/>
            </a:lvl9pPr>
          </a:lstStyle>
          <a:p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_Bullets3Objects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>
            <a:spLocks noGrp="1"/>
          </p:cNvSpPr>
          <p:nvPr>
            <p:ph type="subTitle" idx="1"/>
          </p:nvPr>
        </p:nvSpPr>
        <p:spPr>
          <a:xfrm>
            <a:off x="297611" y="899332"/>
            <a:ext cx="8531162" cy="316993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rgbClr val="7F7F7F"/>
              </a:buClr>
              <a:buSzPct val="100000"/>
              <a:buFont typeface="Arial"/>
              <a:buNone/>
              <a:defRPr sz="1800" b="1" i="1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7" name="Shape 117"/>
          <p:cNvSpPr txBox="1">
            <a:spLocks noGrp="1"/>
          </p:cNvSpPr>
          <p:nvPr>
            <p:ph type="body" idx="2"/>
          </p:nvPr>
        </p:nvSpPr>
        <p:spPr>
          <a:xfrm>
            <a:off x="297611" y="3032870"/>
            <a:ext cx="4149260" cy="1444238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●"/>
              <a:defRPr sz="14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○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■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●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○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8" name="Shape 118"/>
          <p:cNvSpPr txBox="1">
            <a:spLocks noGrp="1"/>
          </p:cNvSpPr>
          <p:nvPr>
            <p:ph type="body" idx="3"/>
          </p:nvPr>
        </p:nvSpPr>
        <p:spPr>
          <a:xfrm>
            <a:off x="297611" y="1368835"/>
            <a:ext cx="4149260" cy="1511525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79400" algn="l" rtl="0">
              <a:lnSpc>
                <a:spcPct val="90000"/>
              </a:lnSpc>
              <a:spcBef>
                <a:spcPts val="800"/>
              </a:spcBef>
              <a:buClr>
                <a:srgbClr val="35365C"/>
              </a:buClr>
              <a:buSzPct val="60000"/>
              <a:buFont typeface="Merriweather Sans"/>
              <a:buChar char="▶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96900" marR="0" lvl="1" indent="-1651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39800" marR="0" lvl="2" indent="-1778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44600" marR="0" lvl="3" indent="-1524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87500" marR="0" lvl="4" indent="-1524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19" name="Shape 119"/>
          <p:cNvSpPr txBox="1">
            <a:spLocks noGrp="1"/>
          </p:cNvSpPr>
          <p:nvPr>
            <p:ph type="body" idx="4"/>
          </p:nvPr>
        </p:nvSpPr>
        <p:spPr>
          <a:xfrm>
            <a:off x="4634565" y="1368835"/>
            <a:ext cx="4194209" cy="1511525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●"/>
              <a:defRPr sz="14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○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■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●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○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0" name="Shape 120"/>
          <p:cNvSpPr txBox="1">
            <a:spLocks noGrp="1"/>
          </p:cNvSpPr>
          <p:nvPr>
            <p:ph type="body" idx="5"/>
          </p:nvPr>
        </p:nvSpPr>
        <p:spPr>
          <a:xfrm>
            <a:off x="4634565" y="3032870"/>
            <a:ext cx="4194209" cy="1448692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●"/>
              <a:defRPr sz="14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○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■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●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○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3"/>
          <p:cNvSpPr txBox="1">
            <a:spLocks noGrp="1"/>
          </p:cNvSpPr>
          <p:nvPr>
            <p:ph type="ctrTitle"/>
          </p:nvPr>
        </p:nvSpPr>
        <p:spPr>
          <a:xfrm>
            <a:off x="297611" y="424066"/>
            <a:ext cx="8531162" cy="39113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rgbClr val="0066A1"/>
              </a:buClr>
              <a:buSzPct val="100000"/>
              <a:buFont typeface="Calibri"/>
              <a:buNone/>
              <a:defRPr sz="2600" b="1" i="0" u="none" strike="noStrike" cap="none">
                <a:solidFill>
                  <a:srgbClr val="35365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SzPct val="78571"/>
              <a:buNone/>
              <a:defRPr sz="1400"/>
            </a:lvl2pPr>
            <a:lvl3pPr lvl="2" indent="0">
              <a:spcBef>
                <a:spcPts val="0"/>
              </a:spcBef>
              <a:buSzPct val="78571"/>
              <a:buNone/>
              <a:defRPr sz="1400"/>
            </a:lvl3pPr>
            <a:lvl4pPr lvl="3" indent="0">
              <a:spcBef>
                <a:spcPts val="0"/>
              </a:spcBef>
              <a:buSzPct val="78571"/>
              <a:buNone/>
              <a:defRPr sz="1400"/>
            </a:lvl4pPr>
            <a:lvl5pPr lvl="4" indent="0">
              <a:spcBef>
                <a:spcPts val="0"/>
              </a:spcBef>
              <a:buSzPct val="78571"/>
              <a:buNone/>
              <a:defRPr sz="1400"/>
            </a:lvl5pPr>
            <a:lvl6pPr lvl="5" indent="0">
              <a:spcBef>
                <a:spcPts val="0"/>
              </a:spcBef>
              <a:buSzPct val="78571"/>
              <a:buNone/>
              <a:defRPr sz="1400"/>
            </a:lvl6pPr>
            <a:lvl7pPr lvl="6" indent="0">
              <a:spcBef>
                <a:spcPts val="0"/>
              </a:spcBef>
              <a:buSzPct val="78571"/>
              <a:buNone/>
              <a:defRPr sz="1400"/>
            </a:lvl7pPr>
            <a:lvl8pPr lvl="7" indent="0">
              <a:spcBef>
                <a:spcPts val="0"/>
              </a:spcBef>
              <a:buSzPct val="78571"/>
              <a:buNone/>
              <a:defRPr sz="1400"/>
            </a:lvl8pPr>
            <a:lvl9pPr lvl="8" indent="0">
              <a:spcBef>
                <a:spcPts val="0"/>
              </a:spcBef>
              <a:buSzPct val="78571"/>
              <a:buNone/>
              <a:defRPr sz="1400"/>
            </a:lvl9pPr>
          </a:lstStyle>
          <a:p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_BulletsSmallObjectLarge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>
            <a:spLocks noGrp="1"/>
          </p:cNvSpPr>
          <p:nvPr>
            <p:ph type="subTitle" idx="1"/>
          </p:nvPr>
        </p:nvSpPr>
        <p:spPr>
          <a:xfrm>
            <a:off x="297611" y="899332"/>
            <a:ext cx="8531162" cy="316993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rgbClr val="7F7F7F"/>
              </a:buClr>
              <a:buSzPct val="100000"/>
              <a:buFont typeface="Arial"/>
              <a:buNone/>
              <a:defRPr sz="1800" b="1" i="1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4" name="Shape 124"/>
          <p:cNvSpPr txBox="1">
            <a:spLocks noGrp="1"/>
          </p:cNvSpPr>
          <p:nvPr>
            <p:ph type="body" idx="2"/>
          </p:nvPr>
        </p:nvSpPr>
        <p:spPr>
          <a:xfrm>
            <a:off x="297611" y="1369219"/>
            <a:ext cx="2654938" cy="3107891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79400" algn="l" rtl="0">
              <a:lnSpc>
                <a:spcPct val="90000"/>
              </a:lnSpc>
              <a:spcBef>
                <a:spcPts val="800"/>
              </a:spcBef>
              <a:buClr>
                <a:srgbClr val="35365C"/>
              </a:buClr>
              <a:buSzPct val="60000"/>
              <a:buFont typeface="Merriweather Sans"/>
              <a:buChar char="▶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96900" marR="0" lvl="1" indent="-1651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39800" marR="0" lvl="2" indent="-1778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44600" marR="0" lvl="3" indent="-1524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87500" marR="0" lvl="4" indent="-1524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25" name="Shape 125"/>
          <p:cNvSpPr txBox="1">
            <a:spLocks noGrp="1"/>
          </p:cNvSpPr>
          <p:nvPr>
            <p:ph type="body" idx="3"/>
          </p:nvPr>
        </p:nvSpPr>
        <p:spPr>
          <a:xfrm>
            <a:off x="3082490" y="1369219"/>
            <a:ext cx="5746282" cy="3107891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●"/>
              <a:defRPr sz="14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○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■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●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○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" name="Shape 83"/>
          <p:cNvSpPr txBox="1">
            <a:spLocks noGrp="1"/>
          </p:cNvSpPr>
          <p:nvPr>
            <p:ph type="ctrTitle"/>
          </p:nvPr>
        </p:nvSpPr>
        <p:spPr>
          <a:xfrm>
            <a:off x="297611" y="424066"/>
            <a:ext cx="8531162" cy="39113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rgbClr val="0066A1"/>
              </a:buClr>
              <a:buSzPct val="100000"/>
              <a:buFont typeface="Calibri"/>
              <a:buNone/>
              <a:defRPr sz="2600" b="1" i="0" u="none" strike="noStrike" cap="none">
                <a:solidFill>
                  <a:srgbClr val="35365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SzPct val="78571"/>
              <a:buNone/>
              <a:defRPr sz="1400"/>
            </a:lvl2pPr>
            <a:lvl3pPr lvl="2" indent="0">
              <a:spcBef>
                <a:spcPts val="0"/>
              </a:spcBef>
              <a:buSzPct val="78571"/>
              <a:buNone/>
              <a:defRPr sz="1400"/>
            </a:lvl3pPr>
            <a:lvl4pPr lvl="3" indent="0">
              <a:spcBef>
                <a:spcPts val="0"/>
              </a:spcBef>
              <a:buSzPct val="78571"/>
              <a:buNone/>
              <a:defRPr sz="1400"/>
            </a:lvl4pPr>
            <a:lvl5pPr lvl="4" indent="0">
              <a:spcBef>
                <a:spcPts val="0"/>
              </a:spcBef>
              <a:buSzPct val="78571"/>
              <a:buNone/>
              <a:defRPr sz="1400"/>
            </a:lvl5pPr>
            <a:lvl6pPr lvl="5" indent="0">
              <a:spcBef>
                <a:spcPts val="0"/>
              </a:spcBef>
              <a:buSzPct val="78571"/>
              <a:buNone/>
              <a:defRPr sz="1400"/>
            </a:lvl6pPr>
            <a:lvl7pPr lvl="6" indent="0">
              <a:spcBef>
                <a:spcPts val="0"/>
              </a:spcBef>
              <a:buSzPct val="78571"/>
              <a:buNone/>
              <a:defRPr sz="1400"/>
            </a:lvl7pPr>
            <a:lvl8pPr lvl="7" indent="0">
              <a:spcBef>
                <a:spcPts val="0"/>
              </a:spcBef>
              <a:buSzPct val="78571"/>
              <a:buNone/>
              <a:defRPr sz="1400"/>
            </a:lvl8pPr>
            <a:lvl9pPr lvl="8" indent="0">
              <a:spcBef>
                <a:spcPts val="0"/>
              </a:spcBef>
              <a:buSzPct val="78571"/>
              <a:buNone/>
              <a:defRPr sz="1400"/>
            </a:lvl9pPr>
          </a:lstStyle>
          <a:p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_BulletsTextObjectRight"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>
            <a:spLocks noGrp="1"/>
          </p:cNvSpPr>
          <p:nvPr>
            <p:ph type="subTitle" idx="1"/>
          </p:nvPr>
        </p:nvSpPr>
        <p:spPr>
          <a:xfrm>
            <a:off x="297611" y="899332"/>
            <a:ext cx="8531162" cy="316993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rgbClr val="7F7F7F"/>
              </a:buClr>
              <a:buSzPct val="100000"/>
              <a:buFont typeface="Arial"/>
              <a:buNone/>
              <a:defRPr sz="1800" b="1" i="1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body" idx="2"/>
          </p:nvPr>
        </p:nvSpPr>
        <p:spPr>
          <a:xfrm>
            <a:off x="297611" y="1369219"/>
            <a:ext cx="4156479" cy="206700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79400" algn="l" rtl="0">
              <a:lnSpc>
                <a:spcPct val="90000"/>
              </a:lnSpc>
              <a:spcBef>
                <a:spcPts val="800"/>
              </a:spcBef>
              <a:buClr>
                <a:srgbClr val="35365C"/>
              </a:buClr>
              <a:buSzPct val="60000"/>
              <a:buFont typeface="Merriweather Sans"/>
              <a:buChar char="▶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96900" marR="0" lvl="1" indent="-1651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39800" marR="0" lvl="2" indent="-1778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44600" marR="0" lvl="3" indent="-1524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87500" marR="0" lvl="4" indent="-1524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30" name="Shape 130"/>
          <p:cNvSpPr txBox="1">
            <a:spLocks noGrp="1"/>
          </p:cNvSpPr>
          <p:nvPr>
            <p:ph type="body" idx="3"/>
          </p:nvPr>
        </p:nvSpPr>
        <p:spPr>
          <a:xfrm>
            <a:off x="4563191" y="1369219"/>
            <a:ext cx="4265581" cy="3107891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●"/>
              <a:defRPr sz="14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○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■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●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○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1" name="Shape 131"/>
          <p:cNvSpPr txBox="1">
            <a:spLocks noGrp="1"/>
          </p:cNvSpPr>
          <p:nvPr>
            <p:ph type="body" idx="4"/>
          </p:nvPr>
        </p:nvSpPr>
        <p:spPr>
          <a:xfrm>
            <a:off x="297610" y="3522846"/>
            <a:ext cx="4156480" cy="954263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●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○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●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○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83"/>
          <p:cNvSpPr txBox="1">
            <a:spLocks noGrp="1"/>
          </p:cNvSpPr>
          <p:nvPr>
            <p:ph type="ctrTitle"/>
          </p:nvPr>
        </p:nvSpPr>
        <p:spPr>
          <a:xfrm>
            <a:off x="297611" y="424066"/>
            <a:ext cx="8531162" cy="39113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rgbClr val="0066A1"/>
              </a:buClr>
              <a:buSzPct val="100000"/>
              <a:buFont typeface="Calibri"/>
              <a:buNone/>
              <a:defRPr sz="2600" b="1" i="0" u="none" strike="noStrike" cap="none">
                <a:solidFill>
                  <a:srgbClr val="35365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SzPct val="78571"/>
              <a:buNone/>
              <a:defRPr sz="1400"/>
            </a:lvl2pPr>
            <a:lvl3pPr lvl="2" indent="0">
              <a:spcBef>
                <a:spcPts val="0"/>
              </a:spcBef>
              <a:buSzPct val="78571"/>
              <a:buNone/>
              <a:defRPr sz="1400"/>
            </a:lvl3pPr>
            <a:lvl4pPr lvl="3" indent="0">
              <a:spcBef>
                <a:spcPts val="0"/>
              </a:spcBef>
              <a:buSzPct val="78571"/>
              <a:buNone/>
              <a:defRPr sz="1400"/>
            </a:lvl4pPr>
            <a:lvl5pPr lvl="4" indent="0">
              <a:spcBef>
                <a:spcPts val="0"/>
              </a:spcBef>
              <a:buSzPct val="78571"/>
              <a:buNone/>
              <a:defRPr sz="1400"/>
            </a:lvl5pPr>
            <a:lvl6pPr lvl="5" indent="0">
              <a:spcBef>
                <a:spcPts val="0"/>
              </a:spcBef>
              <a:buSzPct val="78571"/>
              <a:buNone/>
              <a:defRPr sz="1400"/>
            </a:lvl6pPr>
            <a:lvl7pPr lvl="6" indent="0">
              <a:spcBef>
                <a:spcPts val="0"/>
              </a:spcBef>
              <a:buSzPct val="78571"/>
              <a:buNone/>
              <a:defRPr sz="1400"/>
            </a:lvl7pPr>
            <a:lvl8pPr lvl="7" indent="0">
              <a:spcBef>
                <a:spcPts val="0"/>
              </a:spcBef>
              <a:buSzPct val="78571"/>
              <a:buNone/>
              <a:defRPr sz="1400"/>
            </a:lvl8pPr>
            <a:lvl9pPr lvl="8" indent="0">
              <a:spcBef>
                <a:spcPts val="0"/>
              </a:spcBef>
              <a:buSzPct val="78571"/>
              <a:buNone/>
              <a:defRPr sz="1400"/>
            </a:lvl9pPr>
          </a:lstStyle>
          <a:p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_TextA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subTitle" idx="1"/>
          </p:nvPr>
        </p:nvSpPr>
        <p:spPr>
          <a:xfrm>
            <a:off x="297611" y="899332"/>
            <a:ext cx="8531162" cy="316993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rgbClr val="7F7F7F"/>
              </a:buClr>
              <a:buSzPct val="100000"/>
              <a:buFont typeface="Arial"/>
              <a:buNone/>
              <a:defRPr sz="1800" b="1" i="1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6" name="Shape 136"/>
          <p:cNvSpPr txBox="1">
            <a:spLocks noGrp="1"/>
          </p:cNvSpPr>
          <p:nvPr>
            <p:ph type="body" idx="2"/>
          </p:nvPr>
        </p:nvSpPr>
        <p:spPr>
          <a:xfrm>
            <a:off x="297611" y="1913663"/>
            <a:ext cx="8531162" cy="1941256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79400" algn="l" rtl="0">
              <a:lnSpc>
                <a:spcPct val="90000"/>
              </a:lnSpc>
              <a:spcBef>
                <a:spcPts val="800"/>
              </a:spcBef>
              <a:buClr>
                <a:srgbClr val="35365C"/>
              </a:buClr>
              <a:buSzPct val="60000"/>
              <a:buFont typeface="Merriweather Sans"/>
              <a:buChar char="▶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96900" marR="0" lvl="1" indent="-1651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39800" marR="0" lvl="2" indent="-1778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44600" marR="0" lvl="3" indent="-1524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87500" marR="0" lvl="4" indent="-1524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37" name="Shape 137"/>
          <p:cNvSpPr txBox="1">
            <a:spLocks noGrp="1"/>
          </p:cNvSpPr>
          <p:nvPr>
            <p:ph type="body" idx="3"/>
          </p:nvPr>
        </p:nvSpPr>
        <p:spPr>
          <a:xfrm>
            <a:off x="297611" y="1300461"/>
            <a:ext cx="8531162" cy="529065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●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○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●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○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8" name="Shape 138"/>
          <p:cNvSpPr txBox="1">
            <a:spLocks noGrp="1"/>
          </p:cNvSpPr>
          <p:nvPr>
            <p:ph type="body" idx="4"/>
          </p:nvPr>
        </p:nvSpPr>
        <p:spPr>
          <a:xfrm>
            <a:off x="297611" y="3949093"/>
            <a:ext cx="8531162" cy="529065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rgbClr val="35365C"/>
              </a:buClr>
              <a:buSzPct val="100000"/>
              <a:buFont typeface="Arial"/>
              <a:buChar char="●"/>
              <a:defRPr sz="1400" b="1" i="1" u="none" strike="noStrike" cap="none">
                <a:solidFill>
                  <a:srgbClr val="35365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○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●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○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" name="Shape 83"/>
          <p:cNvSpPr txBox="1">
            <a:spLocks noGrp="1"/>
          </p:cNvSpPr>
          <p:nvPr>
            <p:ph type="ctrTitle"/>
          </p:nvPr>
        </p:nvSpPr>
        <p:spPr>
          <a:xfrm>
            <a:off x="297611" y="424066"/>
            <a:ext cx="8531162" cy="39113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rgbClr val="0066A1"/>
              </a:buClr>
              <a:buSzPct val="100000"/>
              <a:buFont typeface="Calibri"/>
              <a:buNone/>
              <a:defRPr sz="2600" b="1" i="0" u="none" strike="noStrike" cap="none">
                <a:solidFill>
                  <a:srgbClr val="35365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SzPct val="78571"/>
              <a:buNone/>
              <a:defRPr sz="1400"/>
            </a:lvl2pPr>
            <a:lvl3pPr lvl="2" indent="0">
              <a:spcBef>
                <a:spcPts val="0"/>
              </a:spcBef>
              <a:buSzPct val="78571"/>
              <a:buNone/>
              <a:defRPr sz="1400"/>
            </a:lvl3pPr>
            <a:lvl4pPr lvl="3" indent="0">
              <a:spcBef>
                <a:spcPts val="0"/>
              </a:spcBef>
              <a:buSzPct val="78571"/>
              <a:buNone/>
              <a:defRPr sz="1400"/>
            </a:lvl4pPr>
            <a:lvl5pPr lvl="4" indent="0">
              <a:spcBef>
                <a:spcPts val="0"/>
              </a:spcBef>
              <a:buSzPct val="78571"/>
              <a:buNone/>
              <a:defRPr sz="1400"/>
            </a:lvl5pPr>
            <a:lvl6pPr lvl="5" indent="0">
              <a:spcBef>
                <a:spcPts val="0"/>
              </a:spcBef>
              <a:buSzPct val="78571"/>
              <a:buNone/>
              <a:defRPr sz="1400"/>
            </a:lvl6pPr>
            <a:lvl7pPr lvl="6" indent="0">
              <a:spcBef>
                <a:spcPts val="0"/>
              </a:spcBef>
              <a:buSzPct val="78571"/>
              <a:buNone/>
              <a:defRPr sz="1400"/>
            </a:lvl7pPr>
            <a:lvl8pPr lvl="7" indent="0">
              <a:spcBef>
                <a:spcPts val="0"/>
              </a:spcBef>
              <a:buSzPct val="78571"/>
              <a:buNone/>
              <a:defRPr sz="1400"/>
            </a:lvl8pPr>
            <a:lvl9pPr lvl="8" indent="0">
              <a:spcBef>
                <a:spcPts val="0"/>
              </a:spcBef>
              <a:buSzPct val="78571"/>
              <a:buNone/>
              <a:defRPr sz="1400"/>
            </a:lvl9pPr>
          </a:lstStyle>
          <a:p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_TextTwoColumn"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 txBox="1">
            <a:spLocks noGrp="1"/>
          </p:cNvSpPr>
          <p:nvPr>
            <p:ph type="subTitle" idx="1"/>
          </p:nvPr>
        </p:nvSpPr>
        <p:spPr>
          <a:xfrm>
            <a:off x="297611" y="899332"/>
            <a:ext cx="8531162" cy="316993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rgbClr val="7F7F7F"/>
              </a:buClr>
              <a:buSzPct val="100000"/>
              <a:buFont typeface="Arial"/>
              <a:buNone/>
              <a:defRPr sz="1800" b="1" i="1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2" name="Shape 142"/>
          <p:cNvSpPr txBox="1">
            <a:spLocks noGrp="1"/>
          </p:cNvSpPr>
          <p:nvPr>
            <p:ph type="body" idx="2"/>
          </p:nvPr>
        </p:nvSpPr>
        <p:spPr>
          <a:xfrm>
            <a:off x="297610" y="3190775"/>
            <a:ext cx="4271983" cy="1287384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79400" algn="l" rtl="0">
              <a:lnSpc>
                <a:spcPct val="90000"/>
              </a:lnSpc>
              <a:spcBef>
                <a:spcPts val="800"/>
              </a:spcBef>
              <a:buClr>
                <a:srgbClr val="35365C"/>
              </a:buClr>
              <a:buSzPct val="60000"/>
              <a:buFont typeface="Merriweather Sans"/>
              <a:buChar char="▶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96900" marR="0" lvl="1" indent="-1651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39800" marR="0" lvl="2" indent="-1778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44600" marR="0" lvl="3" indent="-1524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87500" marR="0" lvl="4" indent="-1524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43" name="Shape 143"/>
          <p:cNvSpPr txBox="1">
            <a:spLocks noGrp="1"/>
          </p:cNvSpPr>
          <p:nvPr>
            <p:ph type="body" idx="3"/>
          </p:nvPr>
        </p:nvSpPr>
        <p:spPr>
          <a:xfrm>
            <a:off x="297611" y="1300461"/>
            <a:ext cx="8531162" cy="1796468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●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○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●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○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4" name="Shape 144"/>
          <p:cNvSpPr txBox="1">
            <a:spLocks noGrp="1"/>
          </p:cNvSpPr>
          <p:nvPr>
            <p:ph type="body" idx="4"/>
          </p:nvPr>
        </p:nvSpPr>
        <p:spPr>
          <a:xfrm>
            <a:off x="4656221" y="3190774"/>
            <a:ext cx="4172552" cy="1286335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●"/>
              <a:defRPr sz="14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○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■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●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○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83"/>
          <p:cNvSpPr txBox="1">
            <a:spLocks noGrp="1"/>
          </p:cNvSpPr>
          <p:nvPr>
            <p:ph type="ctrTitle"/>
          </p:nvPr>
        </p:nvSpPr>
        <p:spPr>
          <a:xfrm>
            <a:off x="297611" y="424066"/>
            <a:ext cx="8531162" cy="39113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rgbClr val="0066A1"/>
              </a:buClr>
              <a:buSzPct val="100000"/>
              <a:buFont typeface="Calibri"/>
              <a:buNone/>
              <a:defRPr sz="2600" b="1" i="0" u="none" strike="noStrike" cap="none">
                <a:solidFill>
                  <a:srgbClr val="35365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SzPct val="78571"/>
              <a:buNone/>
              <a:defRPr sz="1400"/>
            </a:lvl2pPr>
            <a:lvl3pPr lvl="2" indent="0">
              <a:spcBef>
                <a:spcPts val="0"/>
              </a:spcBef>
              <a:buSzPct val="78571"/>
              <a:buNone/>
              <a:defRPr sz="1400"/>
            </a:lvl3pPr>
            <a:lvl4pPr lvl="3" indent="0">
              <a:spcBef>
                <a:spcPts val="0"/>
              </a:spcBef>
              <a:buSzPct val="78571"/>
              <a:buNone/>
              <a:defRPr sz="1400"/>
            </a:lvl4pPr>
            <a:lvl5pPr lvl="4" indent="0">
              <a:spcBef>
                <a:spcPts val="0"/>
              </a:spcBef>
              <a:buSzPct val="78571"/>
              <a:buNone/>
              <a:defRPr sz="1400"/>
            </a:lvl5pPr>
            <a:lvl6pPr lvl="5" indent="0">
              <a:spcBef>
                <a:spcPts val="0"/>
              </a:spcBef>
              <a:buSzPct val="78571"/>
              <a:buNone/>
              <a:defRPr sz="1400"/>
            </a:lvl6pPr>
            <a:lvl7pPr lvl="6" indent="0">
              <a:spcBef>
                <a:spcPts val="0"/>
              </a:spcBef>
              <a:buSzPct val="78571"/>
              <a:buNone/>
              <a:defRPr sz="1400"/>
            </a:lvl7pPr>
            <a:lvl8pPr lvl="7" indent="0">
              <a:spcBef>
                <a:spcPts val="0"/>
              </a:spcBef>
              <a:buSzPct val="78571"/>
              <a:buNone/>
              <a:defRPr sz="1400"/>
            </a:lvl8pPr>
            <a:lvl9pPr lvl="8" indent="0">
              <a:spcBef>
                <a:spcPts val="0"/>
              </a:spcBef>
              <a:buSzPct val="78571"/>
              <a:buNone/>
              <a:defRPr sz="1400"/>
            </a:lvl9pPr>
          </a:lstStyle>
          <a:p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_BulletsTextBelowObject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>
            <a:spLocks noGrp="1"/>
          </p:cNvSpPr>
          <p:nvPr>
            <p:ph type="subTitle" idx="1"/>
          </p:nvPr>
        </p:nvSpPr>
        <p:spPr>
          <a:xfrm>
            <a:off x="297611" y="899332"/>
            <a:ext cx="8531162" cy="316993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rgbClr val="7F7F7F"/>
              </a:buClr>
              <a:buSzPct val="100000"/>
              <a:buFont typeface="Arial"/>
              <a:buNone/>
              <a:defRPr sz="1800" b="1" i="1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Shape 148"/>
          <p:cNvSpPr txBox="1">
            <a:spLocks noGrp="1"/>
          </p:cNvSpPr>
          <p:nvPr>
            <p:ph type="body" idx="2"/>
          </p:nvPr>
        </p:nvSpPr>
        <p:spPr>
          <a:xfrm>
            <a:off x="297611" y="1300461"/>
            <a:ext cx="4401923" cy="2352326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79400" algn="l" rtl="0">
              <a:lnSpc>
                <a:spcPct val="90000"/>
              </a:lnSpc>
              <a:spcBef>
                <a:spcPts val="800"/>
              </a:spcBef>
              <a:buClr>
                <a:srgbClr val="35365C"/>
              </a:buClr>
              <a:buSzPct val="60000"/>
              <a:buFont typeface="Merriweather Sans"/>
              <a:buChar char="▶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96900" marR="0" lvl="1" indent="-1651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39800" marR="0" lvl="2" indent="-1778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44600" marR="0" lvl="3" indent="-1524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87500" marR="0" lvl="4" indent="-1524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49" name="Shape 149"/>
          <p:cNvSpPr txBox="1">
            <a:spLocks noGrp="1"/>
          </p:cNvSpPr>
          <p:nvPr>
            <p:ph type="body" idx="3"/>
          </p:nvPr>
        </p:nvSpPr>
        <p:spPr>
          <a:xfrm>
            <a:off x="297611" y="3736924"/>
            <a:ext cx="4401923" cy="741235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rgbClr val="35365C"/>
              </a:buClr>
              <a:buSzPct val="100000"/>
              <a:buFont typeface="Arial"/>
              <a:buChar char="●"/>
              <a:defRPr sz="1400" b="1" i="1" u="none" strike="noStrike" cap="none">
                <a:solidFill>
                  <a:srgbClr val="35365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○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●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○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0" name="Shape 150"/>
          <p:cNvSpPr txBox="1">
            <a:spLocks noGrp="1"/>
          </p:cNvSpPr>
          <p:nvPr>
            <p:ph type="body" idx="4"/>
          </p:nvPr>
        </p:nvSpPr>
        <p:spPr>
          <a:xfrm>
            <a:off x="4833698" y="1300460"/>
            <a:ext cx="3995075" cy="3177698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●"/>
              <a:defRPr sz="14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○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■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●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○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83"/>
          <p:cNvSpPr txBox="1">
            <a:spLocks noGrp="1"/>
          </p:cNvSpPr>
          <p:nvPr>
            <p:ph type="ctrTitle"/>
          </p:nvPr>
        </p:nvSpPr>
        <p:spPr>
          <a:xfrm>
            <a:off x="297611" y="424066"/>
            <a:ext cx="8531162" cy="39113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rgbClr val="0066A1"/>
              </a:buClr>
              <a:buSzPct val="100000"/>
              <a:buFont typeface="Calibri"/>
              <a:buNone/>
              <a:defRPr sz="2600" b="1" i="0" u="none" strike="noStrike" cap="none">
                <a:solidFill>
                  <a:srgbClr val="35365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SzPct val="78571"/>
              <a:buNone/>
              <a:defRPr sz="1400"/>
            </a:lvl2pPr>
            <a:lvl3pPr lvl="2" indent="0">
              <a:spcBef>
                <a:spcPts val="0"/>
              </a:spcBef>
              <a:buSzPct val="78571"/>
              <a:buNone/>
              <a:defRPr sz="1400"/>
            </a:lvl3pPr>
            <a:lvl4pPr lvl="3" indent="0">
              <a:spcBef>
                <a:spcPts val="0"/>
              </a:spcBef>
              <a:buSzPct val="78571"/>
              <a:buNone/>
              <a:defRPr sz="1400"/>
            </a:lvl4pPr>
            <a:lvl5pPr lvl="4" indent="0">
              <a:spcBef>
                <a:spcPts val="0"/>
              </a:spcBef>
              <a:buSzPct val="78571"/>
              <a:buNone/>
              <a:defRPr sz="1400"/>
            </a:lvl5pPr>
            <a:lvl6pPr lvl="5" indent="0">
              <a:spcBef>
                <a:spcPts val="0"/>
              </a:spcBef>
              <a:buSzPct val="78571"/>
              <a:buNone/>
              <a:defRPr sz="1400"/>
            </a:lvl6pPr>
            <a:lvl7pPr lvl="6" indent="0">
              <a:spcBef>
                <a:spcPts val="0"/>
              </a:spcBef>
              <a:buSzPct val="78571"/>
              <a:buNone/>
              <a:defRPr sz="1400"/>
            </a:lvl7pPr>
            <a:lvl8pPr lvl="7" indent="0">
              <a:spcBef>
                <a:spcPts val="0"/>
              </a:spcBef>
              <a:buSzPct val="78571"/>
              <a:buNone/>
              <a:defRPr sz="1400"/>
            </a:lvl8pPr>
            <a:lvl9pPr lvl="8" indent="0">
              <a:spcBef>
                <a:spcPts val="0"/>
              </a:spcBef>
              <a:buSzPct val="78571"/>
              <a:buNone/>
              <a:defRPr sz="1400"/>
            </a:lvl9pPr>
          </a:lstStyle>
          <a:p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 Place in Image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ctrTitle"/>
          </p:nvPr>
        </p:nvSpPr>
        <p:spPr>
          <a:xfrm>
            <a:off x="571499" y="2571988"/>
            <a:ext cx="7917982" cy="677941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rgbClr val="0066A1"/>
              </a:buClr>
              <a:buSzPct val="100000"/>
              <a:buFont typeface="Calibri"/>
              <a:buNone/>
              <a:defRPr sz="3300" b="1" i="0" u="none" strike="noStrike" cap="none">
                <a:solidFill>
                  <a:srgbClr val="0066A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SzPct val="78571"/>
              <a:buNone/>
              <a:defRPr sz="1400"/>
            </a:lvl2pPr>
            <a:lvl3pPr lvl="2" indent="0">
              <a:spcBef>
                <a:spcPts val="0"/>
              </a:spcBef>
              <a:buSzPct val="78571"/>
              <a:buNone/>
              <a:defRPr sz="1400"/>
            </a:lvl3pPr>
            <a:lvl4pPr lvl="3" indent="0">
              <a:spcBef>
                <a:spcPts val="0"/>
              </a:spcBef>
              <a:buSzPct val="78571"/>
              <a:buNone/>
              <a:defRPr sz="1400"/>
            </a:lvl4pPr>
            <a:lvl5pPr lvl="4" indent="0">
              <a:spcBef>
                <a:spcPts val="0"/>
              </a:spcBef>
              <a:buSzPct val="78571"/>
              <a:buNone/>
              <a:defRPr sz="1400"/>
            </a:lvl5pPr>
            <a:lvl6pPr lvl="5" indent="0">
              <a:spcBef>
                <a:spcPts val="0"/>
              </a:spcBef>
              <a:buSzPct val="78571"/>
              <a:buNone/>
              <a:defRPr sz="1400"/>
            </a:lvl6pPr>
            <a:lvl7pPr lvl="6" indent="0">
              <a:spcBef>
                <a:spcPts val="0"/>
              </a:spcBef>
              <a:buSzPct val="78571"/>
              <a:buNone/>
              <a:defRPr sz="1400"/>
            </a:lvl7pPr>
            <a:lvl8pPr lvl="7" indent="0">
              <a:spcBef>
                <a:spcPts val="0"/>
              </a:spcBef>
              <a:buSzPct val="78571"/>
              <a:buNone/>
              <a:defRPr sz="1400"/>
            </a:lvl8pPr>
            <a:lvl9pPr lvl="8" indent="0">
              <a:spcBef>
                <a:spcPts val="0"/>
              </a:spcBef>
              <a:buSzPct val="78571"/>
              <a:buNone/>
              <a:defRPr sz="1400"/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ubTitle" idx="1"/>
          </p:nvPr>
        </p:nvSpPr>
        <p:spPr>
          <a:xfrm>
            <a:off x="571499" y="3318987"/>
            <a:ext cx="7917982" cy="933212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rgbClr val="7F7F7F"/>
              </a:buClr>
              <a:buSzPct val="100000"/>
              <a:buFont typeface="Arial"/>
              <a:buNone/>
              <a:defRPr sz="2100" b="1" i="1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ivider Slide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ctrTitle"/>
          </p:nvPr>
        </p:nvSpPr>
        <p:spPr>
          <a:xfrm>
            <a:off x="514349" y="1705089"/>
            <a:ext cx="8141168" cy="677941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rgbClr val="0066A1"/>
              </a:buClr>
              <a:buSzPct val="100000"/>
              <a:buFont typeface="Calibri"/>
              <a:buNone/>
              <a:defRPr sz="3300" b="1" i="0" u="none" strike="noStrike" cap="none">
                <a:solidFill>
                  <a:srgbClr val="35365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SzPct val="78571"/>
              <a:buNone/>
              <a:defRPr sz="1400"/>
            </a:lvl2pPr>
            <a:lvl3pPr lvl="2" indent="0">
              <a:spcBef>
                <a:spcPts val="0"/>
              </a:spcBef>
              <a:buSzPct val="78571"/>
              <a:buNone/>
              <a:defRPr sz="1400"/>
            </a:lvl3pPr>
            <a:lvl4pPr lvl="3" indent="0">
              <a:spcBef>
                <a:spcPts val="0"/>
              </a:spcBef>
              <a:buSzPct val="78571"/>
              <a:buNone/>
              <a:defRPr sz="1400"/>
            </a:lvl4pPr>
            <a:lvl5pPr lvl="4" indent="0">
              <a:spcBef>
                <a:spcPts val="0"/>
              </a:spcBef>
              <a:buSzPct val="78571"/>
              <a:buNone/>
              <a:defRPr sz="1400"/>
            </a:lvl5pPr>
            <a:lvl6pPr lvl="5" indent="0">
              <a:spcBef>
                <a:spcPts val="0"/>
              </a:spcBef>
              <a:buSzPct val="78571"/>
              <a:buNone/>
              <a:defRPr sz="1400"/>
            </a:lvl6pPr>
            <a:lvl7pPr lvl="6" indent="0">
              <a:spcBef>
                <a:spcPts val="0"/>
              </a:spcBef>
              <a:buSzPct val="78571"/>
              <a:buNone/>
              <a:defRPr sz="1400"/>
            </a:lvl7pPr>
            <a:lvl8pPr lvl="7" indent="0">
              <a:spcBef>
                <a:spcPts val="0"/>
              </a:spcBef>
              <a:buSzPct val="78571"/>
              <a:buNone/>
              <a:defRPr sz="1400"/>
            </a:lvl8pPr>
            <a:lvl9pPr lvl="8" indent="0">
              <a:spcBef>
                <a:spcPts val="0"/>
              </a:spcBef>
              <a:buSzPct val="78571"/>
              <a:buNone/>
              <a:defRPr sz="1400"/>
            </a:lvl9pPr>
          </a:lstStyle>
          <a:p>
            <a:endParaRPr dirty="0"/>
          </a:p>
        </p:txBody>
      </p:sp>
      <p:sp>
        <p:nvSpPr>
          <p:cNvPr id="76" name="Shape 76"/>
          <p:cNvSpPr txBox="1">
            <a:spLocks noGrp="1"/>
          </p:cNvSpPr>
          <p:nvPr>
            <p:ph type="subTitle" idx="1"/>
          </p:nvPr>
        </p:nvSpPr>
        <p:spPr>
          <a:xfrm>
            <a:off x="514349" y="2452088"/>
            <a:ext cx="8141168" cy="933212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rgbClr val="7F7F7F"/>
              </a:buClr>
              <a:buSzPct val="100000"/>
              <a:buFont typeface="Arial"/>
              <a:buNone/>
              <a:defRPr sz="2100" b="1" i="1" u="none" strike="noStrike" cap="none">
                <a:solidFill>
                  <a:srgbClr val="5B6FA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 Slide_OneColumnBullets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>
            <a:spLocks noGrp="1"/>
          </p:cNvSpPr>
          <p:nvPr>
            <p:ph type="ctrTitle"/>
          </p:nvPr>
        </p:nvSpPr>
        <p:spPr>
          <a:xfrm>
            <a:off x="297611" y="424066"/>
            <a:ext cx="8531162" cy="39113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rgbClr val="0066A1"/>
              </a:buClr>
              <a:buSzPct val="100000"/>
              <a:buFont typeface="Calibri"/>
              <a:buNone/>
              <a:defRPr sz="2600" b="1" i="0" u="none" strike="noStrike" cap="none">
                <a:solidFill>
                  <a:srgbClr val="35365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SzPct val="78571"/>
              <a:buNone/>
              <a:defRPr sz="1400"/>
            </a:lvl2pPr>
            <a:lvl3pPr lvl="2" indent="0">
              <a:spcBef>
                <a:spcPts val="0"/>
              </a:spcBef>
              <a:buSzPct val="78571"/>
              <a:buNone/>
              <a:defRPr sz="1400"/>
            </a:lvl3pPr>
            <a:lvl4pPr lvl="3" indent="0">
              <a:spcBef>
                <a:spcPts val="0"/>
              </a:spcBef>
              <a:buSzPct val="78571"/>
              <a:buNone/>
              <a:defRPr sz="1400"/>
            </a:lvl4pPr>
            <a:lvl5pPr lvl="4" indent="0">
              <a:spcBef>
                <a:spcPts val="0"/>
              </a:spcBef>
              <a:buSzPct val="78571"/>
              <a:buNone/>
              <a:defRPr sz="1400"/>
            </a:lvl5pPr>
            <a:lvl6pPr lvl="5" indent="0">
              <a:spcBef>
                <a:spcPts val="0"/>
              </a:spcBef>
              <a:buSzPct val="78571"/>
              <a:buNone/>
              <a:defRPr sz="1400"/>
            </a:lvl6pPr>
            <a:lvl7pPr lvl="6" indent="0">
              <a:spcBef>
                <a:spcPts val="0"/>
              </a:spcBef>
              <a:buSzPct val="78571"/>
              <a:buNone/>
              <a:defRPr sz="1400"/>
            </a:lvl7pPr>
            <a:lvl8pPr lvl="7" indent="0">
              <a:spcBef>
                <a:spcPts val="0"/>
              </a:spcBef>
              <a:buSzPct val="78571"/>
              <a:buNone/>
              <a:defRPr sz="1400"/>
            </a:lvl8pPr>
            <a:lvl9pPr lvl="8" indent="0">
              <a:spcBef>
                <a:spcPts val="0"/>
              </a:spcBef>
              <a:buSzPct val="78571"/>
              <a:buNone/>
              <a:defRPr sz="1400"/>
            </a:lvl9pPr>
          </a:lstStyle>
          <a:p>
            <a:endParaRPr dirty="0"/>
          </a:p>
        </p:txBody>
      </p:sp>
      <p:sp>
        <p:nvSpPr>
          <p:cNvPr id="84" name="Shape 84"/>
          <p:cNvSpPr txBox="1">
            <a:spLocks noGrp="1"/>
          </p:cNvSpPr>
          <p:nvPr>
            <p:ph type="subTitle" idx="1"/>
          </p:nvPr>
        </p:nvSpPr>
        <p:spPr>
          <a:xfrm>
            <a:off x="297611" y="899332"/>
            <a:ext cx="8531162" cy="316993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rgbClr val="7F7F7F"/>
              </a:buClr>
              <a:buSzPct val="100000"/>
              <a:buFont typeface="Arial"/>
              <a:buNone/>
              <a:defRPr sz="1800" b="1" i="1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body" idx="2"/>
          </p:nvPr>
        </p:nvSpPr>
        <p:spPr>
          <a:xfrm>
            <a:off x="297611" y="1369219"/>
            <a:ext cx="8531162" cy="3107891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79400" algn="l" rtl="0">
              <a:lnSpc>
                <a:spcPct val="90000"/>
              </a:lnSpc>
              <a:spcBef>
                <a:spcPts val="800"/>
              </a:spcBef>
              <a:buClr>
                <a:srgbClr val="0066A1"/>
              </a:buClr>
              <a:buSzPct val="60000"/>
              <a:buFont typeface="Merriweather Sans"/>
              <a:buChar char="▶"/>
              <a:defRPr sz="1500" b="0" i="0" u="none" strike="noStrike" cap="none">
                <a:solidFill>
                  <a:srgbClr val="35365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96900" marR="0" lvl="1" indent="-1651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39800" marR="0" lvl="2" indent="-1778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44600" marR="0" lvl="3" indent="-1524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87500" marR="0" lvl="4" indent="-1524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_OneColumnBullets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>
            <a:spLocks noGrp="1"/>
          </p:cNvSpPr>
          <p:nvPr>
            <p:ph type="ctrTitle"/>
          </p:nvPr>
        </p:nvSpPr>
        <p:spPr>
          <a:xfrm>
            <a:off x="297611" y="424066"/>
            <a:ext cx="8531162" cy="39113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rgbClr val="0066A1"/>
              </a:buClr>
              <a:buSzPct val="100000"/>
              <a:buFont typeface="Calibri"/>
              <a:buNone/>
              <a:defRPr sz="2600" b="1" i="0" u="none" strike="noStrike" cap="none">
                <a:solidFill>
                  <a:srgbClr val="35365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SzPct val="78571"/>
              <a:buNone/>
              <a:defRPr sz="1400"/>
            </a:lvl2pPr>
            <a:lvl3pPr lvl="2" indent="0">
              <a:spcBef>
                <a:spcPts val="0"/>
              </a:spcBef>
              <a:buSzPct val="78571"/>
              <a:buNone/>
              <a:defRPr sz="1400"/>
            </a:lvl3pPr>
            <a:lvl4pPr lvl="3" indent="0">
              <a:spcBef>
                <a:spcPts val="0"/>
              </a:spcBef>
              <a:buSzPct val="78571"/>
              <a:buNone/>
              <a:defRPr sz="1400"/>
            </a:lvl4pPr>
            <a:lvl5pPr lvl="4" indent="0">
              <a:spcBef>
                <a:spcPts val="0"/>
              </a:spcBef>
              <a:buSzPct val="78571"/>
              <a:buNone/>
              <a:defRPr sz="1400"/>
            </a:lvl5pPr>
            <a:lvl6pPr lvl="5" indent="0">
              <a:spcBef>
                <a:spcPts val="0"/>
              </a:spcBef>
              <a:buSzPct val="78571"/>
              <a:buNone/>
              <a:defRPr sz="1400"/>
            </a:lvl6pPr>
            <a:lvl7pPr lvl="6" indent="0">
              <a:spcBef>
                <a:spcPts val="0"/>
              </a:spcBef>
              <a:buSzPct val="78571"/>
              <a:buNone/>
              <a:defRPr sz="1400"/>
            </a:lvl7pPr>
            <a:lvl8pPr lvl="7" indent="0">
              <a:spcBef>
                <a:spcPts val="0"/>
              </a:spcBef>
              <a:buSzPct val="78571"/>
              <a:buNone/>
              <a:defRPr sz="1400"/>
            </a:lvl8pPr>
            <a:lvl9pPr lvl="8" indent="0">
              <a:spcBef>
                <a:spcPts val="0"/>
              </a:spcBef>
              <a:buSzPct val="78571"/>
              <a:buNone/>
              <a:defRPr sz="1400"/>
            </a:lvl9pPr>
          </a:lstStyle>
          <a:p>
            <a:endParaRPr dirty="0"/>
          </a:p>
        </p:txBody>
      </p:sp>
      <p:sp>
        <p:nvSpPr>
          <p:cNvPr id="84" name="Shape 84"/>
          <p:cNvSpPr txBox="1">
            <a:spLocks noGrp="1"/>
          </p:cNvSpPr>
          <p:nvPr>
            <p:ph type="subTitle" idx="1"/>
          </p:nvPr>
        </p:nvSpPr>
        <p:spPr>
          <a:xfrm>
            <a:off x="297611" y="899332"/>
            <a:ext cx="8531162" cy="316993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rgbClr val="7F7F7F"/>
              </a:buClr>
              <a:buSzPct val="100000"/>
              <a:buFont typeface="Arial"/>
              <a:buNone/>
              <a:defRPr sz="1800" b="1" i="1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296863" y="1341438"/>
            <a:ext cx="8531225" cy="3009900"/>
          </a:xfrm>
          <a:prstGeom prst="rect">
            <a:avLst/>
          </a:prstGeom>
        </p:spPr>
        <p:txBody>
          <a:bodyPr/>
          <a:lstStyle/>
          <a:p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3608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_TwoColumnBullets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>
            <a:spLocks noGrp="1"/>
          </p:cNvSpPr>
          <p:nvPr>
            <p:ph type="subTitle" idx="1"/>
          </p:nvPr>
        </p:nvSpPr>
        <p:spPr>
          <a:xfrm>
            <a:off x="297611" y="899332"/>
            <a:ext cx="8531162" cy="316993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rgbClr val="7F7F7F"/>
              </a:buClr>
              <a:buSzPct val="100000"/>
              <a:buFont typeface="Arial"/>
              <a:buNone/>
              <a:defRPr sz="1800" b="1" i="1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Shape 89"/>
          <p:cNvSpPr txBox="1">
            <a:spLocks noGrp="1"/>
          </p:cNvSpPr>
          <p:nvPr>
            <p:ph type="body" idx="2"/>
          </p:nvPr>
        </p:nvSpPr>
        <p:spPr>
          <a:xfrm>
            <a:off x="297611" y="1369219"/>
            <a:ext cx="4156479" cy="3107891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79400" algn="l" rtl="0">
              <a:lnSpc>
                <a:spcPct val="90000"/>
              </a:lnSpc>
              <a:spcBef>
                <a:spcPts val="800"/>
              </a:spcBef>
              <a:buClr>
                <a:srgbClr val="0066A1"/>
              </a:buClr>
              <a:buSzPct val="60000"/>
              <a:buFont typeface="Merriweather Sans"/>
              <a:buChar char="▶"/>
              <a:defRPr sz="1500" b="0" i="0" u="none" strike="noStrike" cap="none">
                <a:solidFill>
                  <a:srgbClr val="35365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96900" marR="0" lvl="1" indent="-1651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39800" marR="0" lvl="2" indent="-1778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44600" marR="0" lvl="3" indent="-1524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87500" marR="0" lvl="4" indent="-1524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90" name="Shape 90"/>
          <p:cNvSpPr txBox="1">
            <a:spLocks noGrp="1"/>
          </p:cNvSpPr>
          <p:nvPr>
            <p:ph type="body" idx="3"/>
          </p:nvPr>
        </p:nvSpPr>
        <p:spPr>
          <a:xfrm>
            <a:off x="4672294" y="1369219"/>
            <a:ext cx="4156479" cy="3107891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79400" algn="l" rtl="0">
              <a:lnSpc>
                <a:spcPct val="90000"/>
              </a:lnSpc>
              <a:spcBef>
                <a:spcPts val="800"/>
              </a:spcBef>
              <a:buClr>
                <a:srgbClr val="0066A1"/>
              </a:buClr>
              <a:buSzPct val="60000"/>
              <a:buFont typeface="Merriweather Sans"/>
              <a:buChar char="▶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96900" marR="0" lvl="1" indent="-1651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39800" marR="0" lvl="2" indent="-1778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44600" marR="0" lvl="3" indent="-1524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87500" marR="0" lvl="4" indent="-1524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" name="Shape 83"/>
          <p:cNvSpPr txBox="1">
            <a:spLocks noGrp="1"/>
          </p:cNvSpPr>
          <p:nvPr>
            <p:ph type="ctrTitle"/>
          </p:nvPr>
        </p:nvSpPr>
        <p:spPr>
          <a:xfrm>
            <a:off x="297611" y="424066"/>
            <a:ext cx="8531162" cy="39113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rgbClr val="0066A1"/>
              </a:buClr>
              <a:buSzPct val="100000"/>
              <a:buFont typeface="Calibri"/>
              <a:buNone/>
              <a:defRPr sz="2600" b="1" i="0" u="none" strike="noStrike" cap="none">
                <a:solidFill>
                  <a:srgbClr val="35365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SzPct val="78571"/>
              <a:buNone/>
              <a:defRPr sz="1400"/>
            </a:lvl2pPr>
            <a:lvl3pPr lvl="2" indent="0">
              <a:spcBef>
                <a:spcPts val="0"/>
              </a:spcBef>
              <a:buSzPct val="78571"/>
              <a:buNone/>
              <a:defRPr sz="1400"/>
            </a:lvl3pPr>
            <a:lvl4pPr lvl="3" indent="0">
              <a:spcBef>
                <a:spcPts val="0"/>
              </a:spcBef>
              <a:buSzPct val="78571"/>
              <a:buNone/>
              <a:defRPr sz="1400"/>
            </a:lvl4pPr>
            <a:lvl5pPr lvl="4" indent="0">
              <a:spcBef>
                <a:spcPts val="0"/>
              </a:spcBef>
              <a:buSzPct val="78571"/>
              <a:buNone/>
              <a:defRPr sz="1400"/>
            </a:lvl5pPr>
            <a:lvl6pPr lvl="5" indent="0">
              <a:spcBef>
                <a:spcPts val="0"/>
              </a:spcBef>
              <a:buSzPct val="78571"/>
              <a:buNone/>
              <a:defRPr sz="1400"/>
            </a:lvl6pPr>
            <a:lvl7pPr lvl="6" indent="0">
              <a:spcBef>
                <a:spcPts val="0"/>
              </a:spcBef>
              <a:buSzPct val="78571"/>
              <a:buNone/>
              <a:defRPr sz="1400"/>
            </a:lvl7pPr>
            <a:lvl8pPr lvl="7" indent="0">
              <a:spcBef>
                <a:spcPts val="0"/>
              </a:spcBef>
              <a:buSzPct val="78571"/>
              <a:buNone/>
              <a:defRPr sz="1400"/>
            </a:lvl8pPr>
            <a:lvl9pPr lvl="8" indent="0">
              <a:spcBef>
                <a:spcPts val="0"/>
              </a:spcBef>
              <a:buSzPct val="78571"/>
              <a:buNone/>
              <a:defRPr sz="1400"/>
            </a:lvl9pPr>
          </a:lstStyle>
          <a:p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_TwoColumnBulletsGraphic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>
            <a:spLocks noGrp="1"/>
          </p:cNvSpPr>
          <p:nvPr>
            <p:ph type="subTitle" idx="1"/>
          </p:nvPr>
        </p:nvSpPr>
        <p:spPr>
          <a:xfrm>
            <a:off x="297611" y="899332"/>
            <a:ext cx="8531162" cy="316993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rgbClr val="7F7F7F"/>
              </a:buClr>
              <a:buSzPct val="100000"/>
              <a:buFont typeface="Arial"/>
              <a:buNone/>
              <a:defRPr sz="1800" b="1" i="1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Shape 94"/>
          <p:cNvSpPr txBox="1">
            <a:spLocks noGrp="1"/>
          </p:cNvSpPr>
          <p:nvPr>
            <p:ph type="body" idx="2"/>
          </p:nvPr>
        </p:nvSpPr>
        <p:spPr>
          <a:xfrm>
            <a:off x="297611" y="1369219"/>
            <a:ext cx="4156479" cy="3107891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79400" algn="l" rtl="0">
              <a:lnSpc>
                <a:spcPct val="90000"/>
              </a:lnSpc>
              <a:spcBef>
                <a:spcPts val="800"/>
              </a:spcBef>
              <a:buClr>
                <a:srgbClr val="0066A1"/>
              </a:buClr>
              <a:buSzPct val="60000"/>
              <a:buFont typeface="Merriweather Sans"/>
              <a:buChar char="▶"/>
              <a:defRPr sz="1500" b="0" i="0" u="none" strike="noStrike" cap="none">
                <a:solidFill>
                  <a:srgbClr val="35365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96900" marR="0" lvl="1" indent="-1651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39800" marR="0" lvl="2" indent="-1778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44600" marR="0" lvl="3" indent="-1524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87500" marR="0" lvl="4" indent="-1524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95" name="Shape 95"/>
          <p:cNvSpPr txBox="1">
            <a:spLocks noGrp="1"/>
          </p:cNvSpPr>
          <p:nvPr>
            <p:ph type="body" idx="3"/>
          </p:nvPr>
        </p:nvSpPr>
        <p:spPr>
          <a:xfrm>
            <a:off x="4563191" y="1369219"/>
            <a:ext cx="4265581" cy="3107531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●"/>
              <a:defRPr sz="14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○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■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●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○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" name="Shape 83"/>
          <p:cNvSpPr txBox="1">
            <a:spLocks noGrp="1"/>
          </p:cNvSpPr>
          <p:nvPr>
            <p:ph type="ctrTitle"/>
          </p:nvPr>
        </p:nvSpPr>
        <p:spPr>
          <a:xfrm>
            <a:off x="297611" y="424066"/>
            <a:ext cx="8531162" cy="39113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rgbClr val="0066A1"/>
              </a:buClr>
              <a:buSzPct val="100000"/>
              <a:buFont typeface="Calibri"/>
              <a:buNone/>
              <a:defRPr sz="2600" b="1" i="0" u="none" strike="noStrike" cap="none">
                <a:solidFill>
                  <a:srgbClr val="35365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SzPct val="78571"/>
              <a:buNone/>
              <a:defRPr sz="1400"/>
            </a:lvl2pPr>
            <a:lvl3pPr lvl="2" indent="0">
              <a:spcBef>
                <a:spcPts val="0"/>
              </a:spcBef>
              <a:buSzPct val="78571"/>
              <a:buNone/>
              <a:defRPr sz="1400"/>
            </a:lvl3pPr>
            <a:lvl4pPr lvl="3" indent="0">
              <a:spcBef>
                <a:spcPts val="0"/>
              </a:spcBef>
              <a:buSzPct val="78571"/>
              <a:buNone/>
              <a:defRPr sz="1400"/>
            </a:lvl4pPr>
            <a:lvl5pPr lvl="4" indent="0">
              <a:spcBef>
                <a:spcPts val="0"/>
              </a:spcBef>
              <a:buSzPct val="78571"/>
              <a:buNone/>
              <a:defRPr sz="1400"/>
            </a:lvl5pPr>
            <a:lvl6pPr lvl="5" indent="0">
              <a:spcBef>
                <a:spcPts val="0"/>
              </a:spcBef>
              <a:buSzPct val="78571"/>
              <a:buNone/>
              <a:defRPr sz="1400"/>
            </a:lvl6pPr>
            <a:lvl7pPr lvl="6" indent="0">
              <a:spcBef>
                <a:spcPts val="0"/>
              </a:spcBef>
              <a:buSzPct val="78571"/>
              <a:buNone/>
              <a:defRPr sz="1400"/>
            </a:lvl7pPr>
            <a:lvl8pPr lvl="7" indent="0">
              <a:spcBef>
                <a:spcPts val="0"/>
              </a:spcBef>
              <a:buSzPct val="78571"/>
              <a:buNone/>
              <a:defRPr sz="1400"/>
            </a:lvl8pPr>
            <a:lvl9pPr lvl="8" indent="0">
              <a:spcBef>
                <a:spcPts val="0"/>
              </a:spcBef>
              <a:buSzPct val="78571"/>
              <a:buNone/>
              <a:defRPr sz="1400"/>
            </a:lvl9pPr>
          </a:lstStyle>
          <a:p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_TwoColumnBullets2Graphics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 txBox="1">
            <a:spLocks noGrp="1"/>
          </p:cNvSpPr>
          <p:nvPr>
            <p:ph type="subTitle" idx="1"/>
          </p:nvPr>
        </p:nvSpPr>
        <p:spPr>
          <a:xfrm>
            <a:off x="297611" y="899332"/>
            <a:ext cx="8531162" cy="316993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rgbClr val="7F7F7F"/>
              </a:buClr>
              <a:buSzPct val="100000"/>
              <a:buFont typeface="Arial"/>
              <a:buNone/>
              <a:defRPr sz="1800" b="1" i="1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9" name="Shape 99"/>
          <p:cNvSpPr txBox="1">
            <a:spLocks noGrp="1"/>
          </p:cNvSpPr>
          <p:nvPr>
            <p:ph type="body" idx="2"/>
          </p:nvPr>
        </p:nvSpPr>
        <p:spPr>
          <a:xfrm>
            <a:off x="297611" y="1369219"/>
            <a:ext cx="4156479" cy="3107891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79400" algn="l" rtl="0">
              <a:lnSpc>
                <a:spcPct val="90000"/>
              </a:lnSpc>
              <a:spcBef>
                <a:spcPts val="800"/>
              </a:spcBef>
              <a:buClr>
                <a:srgbClr val="0066A1"/>
              </a:buClr>
              <a:buSzPct val="60000"/>
              <a:buFont typeface="Merriweather Sans"/>
              <a:buChar char="▶"/>
              <a:defRPr sz="1500" b="0" i="0" u="none" strike="noStrike" cap="none">
                <a:solidFill>
                  <a:srgbClr val="35365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96900" marR="0" lvl="1" indent="-1651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39800" marR="0" lvl="2" indent="-1778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44600" marR="0" lvl="3" indent="-1524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87500" marR="0" lvl="4" indent="-1524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00" name="Shape 100"/>
          <p:cNvSpPr txBox="1">
            <a:spLocks noGrp="1"/>
          </p:cNvSpPr>
          <p:nvPr>
            <p:ph type="body" idx="3"/>
          </p:nvPr>
        </p:nvSpPr>
        <p:spPr>
          <a:xfrm>
            <a:off x="4563191" y="1369219"/>
            <a:ext cx="4265581" cy="1489484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●"/>
              <a:defRPr sz="14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○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■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●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○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1" name="Shape 101"/>
          <p:cNvSpPr txBox="1">
            <a:spLocks noGrp="1"/>
          </p:cNvSpPr>
          <p:nvPr>
            <p:ph type="body" idx="4"/>
          </p:nvPr>
        </p:nvSpPr>
        <p:spPr>
          <a:xfrm>
            <a:off x="4563191" y="2991236"/>
            <a:ext cx="4265581" cy="1485873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●"/>
              <a:defRPr sz="14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○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■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●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○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83"/>
          <p:cNvSpPr txBox="1">
            <a:spLocks noGrp="1"/>
          </p:cNvSpPr>
          <p:nvPr>
            <p:ph type="ctrTitle"/>
          </p:nvPr>
        </p:nvSpPr>
        <p:spPr>
          <a:xfrm>
            <a:off x="297611" y="424066"/>
            <a:ext cx="8531162" cy="39113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rgbClr val="0066A1"/>
              </a:buClr>
              <a:buSzPct val="100000"/>
              <a:buFont typeface="Calibri"/>
              <a:buNone/>
              <a:defRPr sz="2600" b="1" i="0" u="none" strike="noStrike" cap="none">
                <a:solidFill>
                  <a:srgbClr val="35365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SzPct val="78571"/>
              <a:buNone/>
              <a:defRPr sz="1400"/>
            </a:lvl2pPr>
            <a:lvl3pPr lvl="2" indent="0">
              <a:spcBef>
                <a:spcPts val="0"/>
              </a:spcBef>
              <a:buSzPct val="78571"/>
              <a:buNone/>
              <a:defRPr sz="1400"/>
            </a:lvl3pPr>
            <a:lvl4pPr lvl="3" indent="0">
              <a:spcBef>
                <a:spcPts val="0"/>
              </a:spcBef>
              <a:buSzPct val="78571"/>
              <a:buNone/>
              <a:defRPr sz="1400"/>
            </a:lvl4pPr>
            <a:lvl5pPr lvl="4" indent="0">
              <a:spcBef>
                <a:spcPts val="0"/>
              </a:spcBef>
              <a:buSzPct val="78571"/>
              <a:buNone/>
              <a:defRPr sz="1400"/>
            </a:lvl5pPr>
            <a:lvl6pPr lvl="5" indent="0">
              <a:spcBef>
                <a:spcPts val="0"/>
              </a:spcBef>
              <a:buSzPct val="78571"/>
              <a:buNone/>
              <a:defRPr sz="1400"/>
            </a:lvl6pPr>
            <a:lvl7pPr lvl="6" indent="0">
              <a:spcBef>
                <a:spcPts val="0"/>
              </a:spcBef>
              <a:buSzPct val="78571"/>
              <a:buNone/>
              <a:defRPr sz="1400"/>
            </a:lvl7pPr>
            <a:lvl8pPr lvl="7" indent="0">
              <a:spcBef>
                <a:spcPts val="0"/>
              </a:spcBef>
              <a:buSzPct val="78571"/>
              <a:buNone/>
              <a:defRPr sz="1400"/>
            </a:lvl8pPr>
            <a:lvl9pPr lvl="8" indent="0">
              <a:spcBef>
                <a:spcPts val="0"/>
              </a:spcBef>
              <a:buSzPct val="78571"/>
              <a:buNone/>
              <a:defRPr sz="1400"/>
            </a:lvl9pPr>
          </a:lstStyle>
          <a:p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_BulletsTextObject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>
            <a:spLocks noGrp="1"/>
          </p:cNvSpPr>
          <p:nvPr>
            <p:ph type="subTitle" idx="1"/>
          </p:nvPr>
        </p:nvSpPr>
        <p:spPr>
          <a:xfrm>
            <a:off x="297611" y="899332"/>
            <a:ext cx="8531162" cy="316993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rgbClr val="7F7F7F"/>
              </a:buClr>
              <a:buSzPct val="100000"/>
              <a:buFont typeface="Arial"/>
              <a:buNone/>
              <a:defRPr sz="1800" b="1" i="1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ctr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5" name="Shape 105"/>
          <p:cNvSpPr txBox="1">
            <a:spLocks noGrp="1"/>
          </p:cNvSpPr>
          <p:nvPr>
            <p:ph type="body" idx="2"/>
          </p:nvPr>
        </p:nvSpPr>
        <p:spPr>
          <a:xfrm>
            <a:off x="297611" y="1369219"/>
            <a:ext cx="4156479" cy="3107891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342900" marR="0" lvl="0" indent="-279400" algn="l" rtl="0">
              <a:lnSpc>
                <a:spcPct val="90000"/>
              </a:lnSpc>
              <a:spcBef>
                <a:spcPts val="800"/>
              </a:spcBef>
              <a:buClr>
                <a:srgbClr val="35365C"/>
              </a:buClr>
              <a:buSzPct val="60000"/>
              <a:buFont typeface="Merriweather Sans"/>
              <a:buChar char="▶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96900" marR="0" lvl="1" indent="-1651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39800" marR="0" lvl="2" indent="-1778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44600" marR="0" lvl="3" indent="-1524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87500" marR="0" lvl="4" indent="-152400" algn="l" rtl="0">
              <a:lnSpc>
                <a:spcPct val="90000"/>
              </a:lnSpc>
              <a:spcBef>
                <a:spcPts val="400"/>
              </a:spcBef>
              <a:buClr>
                <a:srgbClr val="0066A1"/>
              </a:buClr>
              <a:buSzPct val="100000"/>
              <a:buFont typeface="Noto Sans Symbols"/>
              <a:buChar char="▪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06" name="Shape 106"/>
          <p:cNvSpPr txBox="1">
            <a:spLocks noGrp="1"/>
          </p:cNvSpPr>
          <p:nvPr>
            <p:ph type="body" idx="3"/>
          </p:nvPr>
        </p:nvSpPr>
        <p:spPr>
          <a:xfrm>
            <a:off x="4563191" y="2506856"/>
            <a:ext cx="4265581" cy="1970253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●"/>
              <a:defRPr sz="14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○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■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●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○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7" name="Shape 107"/>
          <p:cNvSpPr txBox="1">
            <a:spLocks noGrp="1"/>
          </p:cNvSpPr>
          <p:nvPr>
            <p:ph type="body" idx="4"/>
          </p:nvPr>
        </p:nvSpPr>
        <p:spPr>
          <a:xfrm>
            <a:off x="4563190" y="1369219"/>
            <a:ext cx="4265581" cy="984743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800"/>
              </a:spcBef>
              <a:buClr>
                <a:schemeClr val="dk1"/>
              </a:buClr>
              <a:buSzPct val="100000"/>
              <a:buFont typeface="Arial"/>
              <a:buChar char="●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○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●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○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92300" marR="0" lvl="5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35200" marR="0" lvl="6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8100" marR="0" lvl="7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1000" marR="0" lvl="8" indent="-88900" algn="l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83"/>
          <p:cNvSpPr txBox="1">
            <a:spLocks noGrp="1"/>
          </p:cNvSpPr>
          <p:nvPr>
            <p:ph type="ctrTitle"/>
          </p:nvPr>
        </p:nvSpPr>
        <p:spPr>
          <a:xfrm>
            <a:off x="297611" y="424066"/>
            <a:ext cx="8531162" cy="391130"/>
          </a:xfrm>
          <a:prstGeom prst="rect">
            <a:avLst/>
          </a:prstGeom>
          <a:noFill/>
          <a:ln>
            <a:noFill/>
          </a:ln>
        </p:spPr>
        <p:txBody>
          <a:bodyPr wrap="square" lIns="68575" tIns="68575" rIns="68575" bIns="6857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rgbClr val="0066A1"/>
              </a:buClr>
              <a:buSzPct val="100000"/>
              <a:buFont typeface="Calibri"/>
              <a:buNone/>
              <a:defRPr sz="2600" b="1" i="0" u="none" strike="noStrike" cap="none">
                <a:solidFill>
                  <a:srgbClr val="35365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SzPct val="78571"/>
              <a:buNone/>
              <a:defRPr sz="1400"/>
            </a:lvl2pPr>
            <a:lvl3pPr lvl="2" indent="0">
              <a:spcBef>
                <a:spcPts val="0"/>
              </a:spcBef>
              <a:buSzPct val="78571"/>
              <a:buNone/>
              <a:defRPr sz="1400"/>
            </a:lvl3pPr>
            <a:lvl4pPr lvl="3" indent="0">
              <a:spcBef>
                <a:spcPts val="0"/>
              </a:spcBef>
              <a:buSzPct val="78571"/>
              <a:buNone/>
              <a:defRPr sz="1400"/>
            </a:lvl4pPr>
            <a:lvl5pPr lvl="4" indent="0">
              <a:spcBef>
                <a:spcPts val="0"/>
              </a:spcBef>
              <a:buSzPct val="78571"/>
              <a:buNone/>
              <a:defRPr sz="1400"/>
            </a:lvl5pPr>
            <a:lvl6pPr lvl="5" indent="0">
              <a:spcBef>
                <a:spcPts val="0"/>
              </a:spcBef>
              <a:buSzPct val="78571"/>
              <a:buNone/>
              <a:defRPr sz="1400"/>
            </a:lvl6pPr>
            <a:lvl7pPr lvl="6" indent="0">
              <a:spcBef>
                <a:spcPts val="0"/>
              </a:spcBef>
              <a:buSzPct val="78571"/>
              <a:buNone/>
              <a:defRPr sz="1400"/>
            </a:lvl7pPr>
            <a:lvl8pPr lvl="7" indent="0">
              <a:spcBef>
                <a:spcPts val="0"/>
              </a:spcBef>
              <a:buSzPct val="78571"/>
              <a:buNone/>
              <a:defRPr sz="1400"/>
            </a:lvl8pPr>
            <a:lvl9pPr lvl="8" indent="0">
              <a:spcBef>
                <a:spcPts val="0"/>
              </a:spcBef>
              <a:buSzPct val="78571"/>
              <a:buNone/>
              <a:defRPr sz="1400"/>
            </a:lvl9pPr>
          </a:lstStyle>
          <a:p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4431712"/>
            <a:ext cx="9144000" cy="711514"/>
          </a:xfrm>
          <a:prstGeom prst="rect">
            <a:avLst/>
          </a:prstGeom>
          <a:solidFill>
            <a:srgbClr val="5B6F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54" name="Shape 54"/>
          <p:cNvSpPr txBox="1"/>
          <p:nvPr/>
        </p:nvSpPr>
        <p:spPr>
          <a:xfrm>
            <a:off x="284909" y="4628375"/>
            <a:ext cx="1543050" cy="273844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"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" sz="9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Shape 72"/>
          <p:cNvSpPr txBox="1"/>
          <p:nvPr userDrawn="1"/>
        </p:nvSpPr>
        <p:spPr>
          <a:xfrm>
            <a:off x="284909" y="4628375"/>
            <a:ext cx="1543050" cy="273844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" sz="900" b="0" i="0" u="none" strike="noStrike" cap="none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" sz="9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 flipH="1">
            <a:off x="-6098" y="4382535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599" y="4581592"/>
            <a:ext cx="1597103" cy="411753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</p:sldLayoutIdLst>
  <p:timing>
    <p:tnLst>
      <p:par>
        <p:cTn id="1" dur="indefinite" restart="never" nodeType="tmRoot"/>
      </p:par>
    </p:tnLst>
  </p:timing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1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/>
          <p:nvPr/>
        </p:nvSpPr>
        <p:spPr>
          <a:xfrm>
            <a:off x="284909" y="4628375"/>
            <a:ext cx="1543050" cy="273844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" sz="900" b="0" i="0" u="none" strike="noStrike" cap="none">
                <a:solidFill>
                  <a:srgbClr val="0066A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" sz="900" b="0" i="0" u="none" strike="noStrike" cap="none">
              <a:solidFill>
                <a:srgbClr val="0066A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9806" y="4542862"/>
            <a:ext cx="1152821" cy="323898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4947562"/>
            <a:ext cx="9144000" cy="195663"/>
          </a:xfrm>
          <a:prstGeom prst="rect">
            <a:avLst/>
          </a:prstGeom>
          <a:solidFill>
            <a:srgbClr val="5B6F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cxnSp>
        <p:nvCxnSpPr>
          <p:cNvPr id="10" name="Straight Connector 9"/>
          <p:cNvCxnSpPr/>
          <p:nvPr userDrawn="1"/>
        </p:nvCxnSpPr>
        <p:spPr>
          <a:xfrm flipH="1">
            <a:off x="-6098" y="4908315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 rot="10800000">
            <a:off x="0" y="0"/>
            <a:ext cx="9144000" cy="195663"/>
          </a:xfrm>
          <a:prstGeom prst="rect">
            <a:avLst/>
          </a:prstGeom>
          <a:solidFill>
            <a:srgbClr val="5B6F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cxnSp>
        <p:nvCxnSpPr>
          <p:cNvPr id="12" name="Straight Connector 11"/>
          <p:cNvCxnSpPr/>
          <p:nvPr userDrawn="1"/>
        </p:nvCxnSpPr>
        <p:spPr>
          <a:xfrm rot="10800000" flipH="1">
            <a:off x="0" y="244839"/>
            <a:ext cx="9144000" cy="0"/>
          </a:xfrm>
          <a:prstGeom prst="line">
            <a:avLst/>
          </a:prstGeom>
          <a:ln>
            <a:solidFill>
              <a:srgbClr val="5B6F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9806" y="4542862"/>
            <a:ext cx="1152821" cy="323898"/>
          </a:xfrm>
          <a:prstGeom prst="rect">
            <a:avLst/>
          </a:prstGeom>
        </p:spPr>
      </p:pic>
      <p:sp>
        <p:nvSpPr>
          <p:cNvPr id="78" name="Shape 78"/>
          <p:cNvSpPr txBox="1"/>
          <p:nvPr/>
        </p:nvSpPr>
        <p:spPr>
          <a:xfrm>
            <a:off x="284909" y="4628375"/>
            <a:ext cx="1543050" cy="273844"/>
          </a:xfrm>
          <a:prstGeom prst="rect">
            <a:avLst/>
          </a:prstGeom>
          <a:noFill/>
          <a:ln>
            <a:noFill/>
          </a:ln>
        </p:spPr>
        <p:txBody>
          <a:bodyPr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" sz="900" b="0" i="0" u="none" strike="noStrike" cap="none">
                <a:solidFill>
                  <a:srgbClr val="0066A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" sz="900" b="0" i="0" u="none" strike="noStrike" cap="none">
              <a:solidFill>
                <a:srgbClr val="0066A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Rectangle 2"/>
          <p:cNvSpPr/>
          <p:nvPr userDrawn="1"/>
        </p:nvSpPr>
        <p:spPr>
          <a:xfrm>
            <a:off x="0" y="4947562"/>
            <a:ext cx="9144000" cy="195663"/>
          </a:xfrm>
          <a:prstGeom prst="rect">
            <a:avLst/>
          </a:prstGeom>
          <a:solidFill>
            <a:srgbClr val="5B6F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cxnSp>
        <p:nvCxnSpPr>
          <p:cNvPr id="6" name="Straight Connector 5"/>
          <p:cNvCxnSpPr/>
          <p:nvPr userDrawn="1"/>
        </p:nvCxnSpPr>
        <p:spPr>
          <a:xfrm flipH="1">
            <a:off x="-6098" y="4908315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 userDrawn="1"/>
        </p:nvSpPr>
        <p:spPr>
          <a:xfrm rot="10800000">
            <a:off x="0" y="0"/>
            <a:ext cx="9144000" cy="195663"/>
          </a:xfrm>
          <a:prstGeom prst="rect">
            <a:avLst/>
          </a:prstGeom>
          <a:solidFill>
            <a:srgbClr val="5B6F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cxnSp>
        <p:nvCxnSpPr>
          <p:cNvPr id="15" name="Straight Connector 14"/>
          <p:cNvCxnSpPr/>
          <p:nvPr userDrawn="1"/>
        </p:nvCxnSpPr>
        <p:spPr>
          <a:xfrm rot="10800000" flipH="1">
            <a:off x="0" y="244839"/>
            <a:ext cx="9144000" cy="0"/>
          </a:xfrm>
          <a:prstGeom prst="line">
            <a:avLst/>
          </a:prstGeom>
          <a:ln>
            <a:solidFill>
              <a:srgbClr val="5B6F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2" r:id="rId1"/>
    <p:sldLayoutId id="2147483679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iming>
    <p:tnLst>
      <p:par>
        <p:cTn id="1" dur="indefinite" restart="never" nodeType="tmRoot"/>
      </p:par>
    </p:tnLst>
  </p:timing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/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Text Placeholder 5"/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o-R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Text Placeholder 5"/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Text Placeholder 6"/>
          <p:cNvSpPr>
            <a:spLocks noGrp="1"/>
          </p:cNvSpPr>
          <p:nvPr>
            <p:ph type="body" idx="5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o-R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o-R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Text Placeholder 5"/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o-R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Text Placeholder 5"/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o-R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Text Placeholder 5"/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o-R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Text Placeholder 5"/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o-R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o-R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o-R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10" name="Text Placeholder 9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o-R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821277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9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11" name="Text Placeholder 10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o-R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o-R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Text Placeholder 5"/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o-R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Text Placeholder 5"/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o-R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tle Slides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ivider Slides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ontent Slides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PresentationFormat>On-screen Show (16:9)</PresentationFormat>
  <Paragraphs>0</Paragraphs>
  <Slides>17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Calibri</vt:lpstr>
      <vt:lpstr>Merriweather Sans</vt:lpstr>
      <vt:lpstr>Noto Sans Symbols</vt:lpstr>
      <vt:lpstr>Title Slides</vt:lpstr>
      <vt:lpstr>Divider Slides</vt:lpstr>
      <vt:lpstr>Content Slides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dcterms:modified xsi:type="dcterms:W3CDTF">2021-10-15T18:58:16Z</dcterms:modified>
</cp:coreProperties>
</file>