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83" r:id="rId3"/>
    <p:sldId id="286" r:id="rId4"/>
    <p:sldId id="287" r:id="rId5"/>
    <p:sldId id="290" r:id="rId6"/>
    <p:sldId id="285" r:id="rId7"/>
    <p:sldId id="291" r:id="rId8"/>
    <p:sldId id="289" r:id="rId9"/>
    <p:sldId id="288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3374D542-6E3E-455F-9BFB-B45891911720}">
          <p14:sldIdLst>
            <p14:sldId id="256"/>
            <p14:sldId id="283"/>
          </p14:sldIdLst>
        </p14:section>
        <p14:section name="Situation" id="{6844172C-9703-4DC7-908A-C23538616A3C}">
          <p14:sldIdLst>
            <p14:sldId id="286"/>
            <p14:sldId id="287"/>
          </p14:sldIdLst>
        </p14:section>
        <p14:section name="Complication" id="{66737F24-1C36-4DF4-A00F-927A3F1468AC}">
          <p14:sldIdLst>
            <p14:sldId id="290"/>
            <p14:sldId id="285"/>
          </p14:sldIdLst>
        </p14:section>
        <p14:section name="Resolution" id="{A08F0015-E7F5-4E26-BBAF-AEE4F9A16AD2}">
          <p14:sldIdLst>
            <p14:sldId id="291"/>
            <p14:sldId id="289"/>
            <p14:sldId id="288"/>
          </p14:sldIdLst>
        </p14:section>
        <p14:section name="Summary/Conclusion" id="{62756D7E-964E-493A-83A1-13BC0B6B5E47}">
          <p14:sldIdLst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65C"/>
    <a:srgbClr val="FFCD24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598" autoAdjust="0"/>
  </p:normalViewPr>
  <p:slideViewPr>
    <p:cSldViewPr snapToGrid="0">
      <p:cViewPr varScale="1">
        <p:scale>
          <a:sx n="78" d="100"/>
          <a:sy n="78" d="100"/>
        </p:scale>
        <p:origin x="80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3154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3FCC2-4E7A-4671-AA79-177CB194E449}" type="datetimeFigureOut">
              <a:rPr lang="en-US" smtClean="0"/>
              <a:t>10/3/2022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1C38D-F26D-4167-83EF-8774BC62D5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050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238323-0ADF-4328-9564-AEB5DFD80DB6}"/>
              </a:ext>
            </a:extLst>
          </p:cNvPr>
          <p:cNvSpPr/>
          <p:nvPr userDrawn="1"/>
        </p:nvSpPr>
        <p:spPr bwMode="blackWhite">
          <a:xfrm>
            <a:off x="1" y="-1"/>
            <a:ext cx="12192000" cy="4975292"/>
          </a:xfrm>
          <a:prstGeom prst="rect">
            <a:avLst/>
          </a:prstGeom>
          <a:solidFill>
            <a:srgbClr val="FFC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776FAE-C8F8-44A1-8BC7-9EB948371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3500"/>
            <a:ext cx="9144000" cy="2219380"/>
          </a:xfrm>
        </p:spPr>
        <p:txBody>
          <a:bodyPr vert="horz" lIns="91440" tIns="0" rIns="91440" bIns="0" rtlCol="0" anchor="t" anchorCtr="0">
            <a:noAutofit/>
          </a:bodyPr>
          <a:lstStyle>
            <a:lvl1pPr>
              <a:lnSpc>
                <a:spcPct val="100000"/>
              </a:lnSpc>
              <a:defRPr lang="en-US" sz="480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7900C6-1C2C-4612-8672-356C6DDFD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99060"/>
            <a:ext cx="9144000" cy="1376231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lang="en-US" sz="2400" dirty="0">
                <a:solidFill>
                  <a:schemeClr val="tx1"/>
                </a:solidFill>
                <a:latin typeface="+mj-lt"/>
              </a:defRPr>
            </a:lvl1pPr>
          </a:lstStyle>
          <a:p>
            <a:pPr marL="228600" lvl="0" indent="-228600">
              <a:lnSpc>
                <a:spcPct val="150000"/>
              </a:lnSpc>
              <a:spcAft>
                <a:spcPts val="1200"/>
              </a:spcAft>
            </a:pPr>
            <a:r>
              <a:rPr lang="en-US" dirty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B8AC93-62C2-2BF4-D1B1-1E104D84845A}"/>
              </a:ext>
            </a:extLst>
          </p:cNvPr>
          <p:cNvSpPr/>
          <p:nvPr userDrawn="1"/>
        </p:nvSpPr>
        <p:spPr bwMode="blackWhite">
          <a:xfrm>
            <a:off x="0" y="325703"/>
            <a:ext cx="12192000" cy="6820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E955C4-AFED-B299-1D89-586B169AB051}"/>
              </a:ext>
            </a:extLst>
          </p:cNvPr>
          <p:cNvSpPr/>
          <p:nvPr userDrawn="1"/>
        </p:nvSpPr>
        <p:spPr bwMode="blackWhite">
          <a:xfrm>
            <a:off x="0" y="3549765"/>
            <a:ext cx="12192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C9E0574-32F0-DDC9-4B7E-8B2C666558D3}"/>
              </a:ext>
            </a:extLst>
          </p:cNvPr>
          <p:cNvSpPr/>
          <p:nvPr userDrawn="1"/>
        </p:nvSpPr>
        <p:spPr bwMode="blackWhite">
          <a:xfrm>
            <a:off x="-1" y="201146"/>
            <a:ext cx="12192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F42AB705-14A3-ED89-2472-6ABCDB330A6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5292459"/>
            <a:ext cx="4572000" cy="1239838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 dirty="0"/>
              <a:t>Click the icon to add the affiliation logo</a:t>
            </a:r>
            <a:endParaRPr lang="ro-RO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C1C986E-597A-96D8-7AB5-1B9AE6DC88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14765" y="5515802"/>
            <a:ext cx="2822996" cy="79315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7117792D-CA3C-A4F8-F8CE-285B806376C7}"/>
              </a:ext>
            </a:extLst>
          </p:cNvPr>
          <p:cNvSpPr txBox="1"/>
          <p:nvPr userDrawn="1"/>
        </p:nvSpPr>
        <p:spPr>
          <a:xfrm>
            <a:off x="4337761" y="5463062"/>
            <a:ext cx="1691555" cy="89863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indent="0" algn="l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1400" b="1" i="0" spc="-60" baseline="0" dirty="0">
                <a:solidFill>
                  <a:srgbClr val="35365C"/>
                </a:solidFill>
                <a:latin typeface="Segoe UI Light" panose="020B0502040204020203" pitchFamily="34" charset="0"/>
                <a:ea typeface="Gadugi" panose="020B0502040204020203" pitchFamily="34" charset="0"/>
                <a:cs typeface="Segoe UI Light" panose="020B0502040204020203" pitchFamily="34" charset="0"/>
              </a:rPr>
              <a:t>Chisinau, Moldova</a:t>
            </a:r>
          </a:p>
          <a:p>
            <a:pPr marL="0" indent="0" algn="l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1400" b="1" i="0" spc="-60" baseline="0" dirty="0">
                <a:solidFill>
                  <a:srgbClr val="35365C"/>
                </a:solidFill>
                <a:latin typeface="Segoe UI Light" panose="020B0502040204020203" pitchFamily="34" charset="0"/>
                <a:ea typeface="Gadugi" panose="020B0502040204020203" pitchFamily="34" charset="0"/>
                <a:cs typeface="Segoe UI Light" panose="020B0502040204020203" pitchFamily="34" charset="0"/>
              </a:rPr>
              <a:t>October 20-21 2022</a:t>
            </a:r>
            <a:endParaRPr lang="ro-RO" sz="1400" b="1" i="0" spc="-60" baseline="0" dirty="0">
              <a:solidFill>
                <a:srgbClr val="35365C"/>
              </a:solidFill>
              <a:latin typeface="Segoe UI Light" panose="020B0502040204020203" pitchFamily="34" charset="0"/>
              <a:ea typeface="Gadugi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C346A9E-801E-B6D7-7CE5-422E86EC5714}"/>
              </a:ext>
            </a:extLst>
          </p:cNvPr>
          <p:cNvCxnSpPr>
            <a:cxnSpLocks/>
          </p:cNvCxnSpPr>
          <p:nvPr userDrawn="1"/>
        </p:nvCxnSpPr>
        <p:spPr>
          <a:xfrm>
            <a:off x="4378037" y="5547325"/>
            <a:ext cx="0" cy="720000"/>
          </a:xfrm>
          <a:prstGeom prst="line">
            <a:avLst/>
          </a:prstGeom>
          <a:ln>
            <a:solidFill>
              <a:srgbClr val="35365C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8A5856F-57A8-01B9-BBBE-4211E525C9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50000"/>
          </a:blip>
          <a:srcRect l="20536" t="20434" r="20536" b="20434"/>
          <a:stretch/>
        </p:blipFill>
        <p:spPr>
          <a:xfrm>
            <a:off x="3494871" y="371997"/>
            <a:ext cx="568413" cy="5703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D06A4E-245F-EA16-4086-19887AA2D7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3305" y="384699"/>
            <a:ext cx="2113827" cy="5449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044E72-4280-A532-BD38-63E7A900DE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61023" y="384699"/>
            <a:ext cx="2113827" cy="5449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AA4773-5B23-A144-53BD-EC4CA3AEC0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biLevel thresh="50000"/>
          </a:blip>
          <a:srcRect l="20536" t="20434" r="20536" b="20434"/>
          <a:stretch/>
        </p:blipFill>
        <p:spPr>
          <a:xfrm>
            <a:off x="11284153" y="371997"/>
            <a:ext cx="568413" cy="5703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2709BB4-E66B-5D1D-DB85-3BB1427C6D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2588" y="384699"/>
            <a:ext cx="2113827" cy="5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4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B8AB91F-D739-4DD5-859B-B16B125BE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EEDBA-2708-923D-6BF0-854EC75CDE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13096-9173-CFCB-49B3-3915CD4A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D68B5C-519B-84A4-A1D3-789BB115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40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9B673-4507-4B72-871E-001890787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3" y="1604211"/>
            <a:ext cx="10983131" cy="4572752"/>
          </a:xfrm>
        </p:spPr>
        <p:txBody>
          <a:bodyPr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770BB0-A521-41C6-A0AE-BEE679D2A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BFC0EE-5F76-BD90-588C-8FD3A802B1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DFED1-D690-CF62-BA78-62831590A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5FA6-7FCB-5ABB-3E65-53EF79FF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with focus sectio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D47175-944E-463B-ABBB-06669A473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862" y="1507068"/>
            <a:ext cx="3192379" cy="4669896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 algn="l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40725B0-0DB7-41CE-9C4C-39E8D0F6325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95537" y="1507068"/>
            <a:ext cx="7143905" cy="4669896"/>
          </a:xfrm>
        </p:spPr>
        <p:txBody>
          <a:bodyPr anchor="ctr"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9E63483-559C-4A6F-B04F-D6C56A3C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2780CF-DE84-106D-079C-BF8AAEDD10F9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2FE4CD-403D-27AF-055B-AF6375C186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8A6BD-95CE-1AFA-9C01-D7242329D43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4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D47175-944E-463B-ABBB-06669A473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434" y="1507068"/>
            <a:ext cx="5140585" cy="4669896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 algn="l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40725B0-0DB7-41CE-9C4C-39E8D0F6325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46982" y="1507068"/>
            <a:ext cx="5092460" cy="4669896"/>
          </a:xfrm>
        </p:spPr>
        <p:txBody>
          <a:bodyPr anchor="ctr"/>
          <a:lstStyle>
            <a:lvl1pPr marL="0" indent="0">
              <a:spcAft>
                <a:spcPts val="1200"/>
              </a:spcAft>
              <a:buSzPct val="25000"/>
              <a:buFont typeface="Segoe UI" panose="020B0502040204020203" pitchFamily="34" charset="0"/>
              <a:buChar char=" "/>
              <a:defRPr sz="1200"/>
            </a:lvl1pPr>
            <a:lvl2pPr marL="401638" indent="7938">
              <a:spcBef>
                <a:spcPts val="600"/>
              </a:spcBef>
              <a:spcAft>
                <a:spcPts val="1200"/>
              </a:spcAft>
              <a:buFont typeface="Segoe UI" panose="020B0502040204020203" pitchFamily="34" charset="0"/>
              <a:buChar char=" "/>
              <a:defRPr sz="1200"/>
            </a:lvl2pPr>
            <a:lvl3pPr marL="1143000" indent="-228600">
              <a:buFont typeface="Segoe UI" panose="020B0502040204020203" pitchFamily="34" charset="0"/>
              <a:buChar char=" "/>
              <a:defRPr/>
            </a:lvl3pPr>
            <a:lvl4pPr marL="1600200" indent="-228600">
              <a:buFont typeface="Segoe UI" panose="020B0502040204020203" pitchFamily="34" charset="0"/>
              <a:buChar char=" "/>
              <a:defRPr/>
            </a:lvl4pPr>
            <a:lvl5pPr marL="2057400" indent="-228600">
              <a:buFont typeface="Segoe UI" panose="020B0502040204020203" pitchFamily="34" charset="0"/>
              <a:buChar char=" 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9E63483-559C-4A6F-B04F-D6C56A3C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2780CF-DE84-106D-079C-BF8AAEDD10F9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2FE4CD-403D-27AF-055B-AF6375C186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8A6BD-95CE-1AFA-9C01-D7242329D43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7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1" y="0"/>
            <a:ext cx="12192000" cy="2335427"/>
          </a:xfrm>
          <a:prstGeom prst="rect">
            <a:avLst/>
          </a:prstGeom>
          <a:solidFill>
            <a:srgbClr val="FFC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04434" y="2560320"/>
            <a:ext cx="10983132" cy="3609167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253480-96D3-CD82-69F5-286A59D73466}"/>
              </a:ext>
            </a:extLst>
          </p:cNvPr>
          <p:cNvCxnSpPr>
            <a:cxnSpLocks/>
          </p:cNvCxnSpPr>
          <p:nvPr userDrawn="1"/>
        </p:nvCxnSpPr>
        <p:spPr>
          <a:xfrm>
            <a:off x="0" y="2176272"/>
            <a:ext cx="121919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F1ABF58-4002-ED0A-6194-46DCA80C2F13}"/>
              </a:ext>
            </a:extLst>
          </p:cNvPr>
          <p:cNvSpPr/>
          <p:nvPr userDrawn="1"/>
        </p:nvSpPr>
        <p:spPr bwMode="blackWhite">
          <a:xfrm>
            <a:off x="0" y="325703"/>
            <a:ext cx="12192000" cy="6820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C07A7E-18FF-4A8B-D886-907E1D179783}"/>
              </a:ext>
            </a:extLst>
          </p:cNvPr>
          <p:cNvSpPr/>
          <p:nvPr userDrawn="1"/>
        </p:nvSpPr>
        <p:spPr bwMode="blackWhite">
          <a:xfrm>
            <a:off x="-1" y="201146"/>
            <a:ext cx="12192000" cy="1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2EFC41FF-3361-32EC-318F-EC3B79926E97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A9B5D892-3F97-C699-CDAD-4E4EEFBD949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956E6EAB-7827-6FCD-933C-A096F7468F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31E46B-6F0B-BECA-BC2D-E32EB7545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50000"/>
          </a:blip>
          <a:srcRect l="20536" t="20434" r="20536" b="20434"/>
          <a:stretch/>
        </p:blipFill>
        <p:spPr>
          <a:xfrm>
            <a:off x="3494871" y="371997"/>
            <a:ext cx="568413" cy="5703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F8E461-4174-982F-F345-251367E177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3305" y="384699"/>
            <a:ext cx="2113827" cy="5449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A92DFB4-4EEC-5BAD-4C0D-A2166E9403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61023" y="384699"/>
            <a:ext cx="2113827" cy="5449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DCF0250-BF3E-D249-944E-DD5F9791BE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biLevel thresh="50000"/>
          </a:blip>
          <a:srcRect l="20536" t="20434" r="20536" b="20434"/>
          <a:stretch/>
        </p:blipFill>
        <p:spPr>
          <a:xfrm>
            <a:off x="11284153" y="371997"/>
            <a:ext cx="568413" cy="5703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FFCF2BC-45C9-5111-649D-BCF7D6EF01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2588" y="384699"/>
            <a:ext cx="2113827" cy="5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28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0017C897-2775-4930-B0BE-BEB72453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873775-BCEB-01DD-5CAD-339EAC455E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0512" y="655783"/>
            <a:ext cx="1669518" cy="333452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7E0001-E5A0-1C47-CF45-F7AFAF92E7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4434" y="6310170"/>
            <a:ext cx="27432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39989-FEDB-CCE7-7CD3-F9DD691BF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1017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C082E-5BD4-7147-AB17-6BA60B2FB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4366" y="6310170"/>
            <a:ext cx="2743200" cy="365125"/>
          </a:xfrm>
        </p:spPr>
        <p:txBody>
          <a:bodyPr/>
          <a:lstStyle/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58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C16CD2-606C-441E-BBA3-51767980C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78D33F4-270F-DE54-1CA3-0787F89CB5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0512" y="655783"/>
            <a:ext cx="1669518" cy="33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0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667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D5FD28E-AEC9-43B8-86F4-9CD3C41D49D7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AFE014-E3CD-4B9A-A705-F1CADD8F4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34" y="448628"/>
            <a:ext cx="10983132" cy="7477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DE5F7-8A52-43AD-8F30-F13CF5450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C85AE-A002-4BA3-8D90-3960ED0FF8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4434" y="63286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103AA5-C732-4ECB-88D6-DAA20E2C1C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864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0433-CBB5-49C5-B032-5A800E5D0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44366" y="63286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9379A-16E2-4C4A-96D0-A52C442257E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2A06DA-7FF5-4DDE-94D0-63A83DB241E8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CB7C26-5180-996A-0992-167CD1F1C96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900512" y="655783"/>
            <a:ext cx="1669518" cy="33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51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52" r:id="rId4"/>
    <p:sldLayoutId id="2147483664" r:id="rId5"/>
    <p:sldLayoutId id="2147483660" r:id="rId6"/>
    <p:sldLayoutId id="2147483662" r:id="rId7"/>
    <p:sldLayoutId id="2147483661" r:id="rId8"/>
    <p:sldLayoutId id="2147483655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F8D61-9318-4DC8-A868-2B1BFDD2B2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MD" dirty="0"/>
              <a:t>The </a:t>
            </a:r>
            <a:r>
              <a:rPr lang="en-US" dirty="0"/>
              <a:t>paper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322DE6-C2BE-4B53-BC28-C43EBD0052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Author Names, affiliation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B5E6716-F388-1101-FAAD-99DFF968D5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997580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14A57-8207-BF8F-447C-6C5C32290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remarks</a:t>
            </a:r>
            <a:endParaRPr lang="ro-R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2964B-5CB4-2E01-CE15-29C4A4EFC79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91A9E-75E0-F670-C15D-5B69845D00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33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F83647-1558-85E3-70F4-AC16781C9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E5ABA2F-EB42-C353-0512-DC3CA5B0527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C854EB0-A0AA-29AF-0D9A-0C31E36FC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846BBAE-2364-F76A-41D4-0AA4AFA1D3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9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A26C36C-AE3E-4436-BE8C-1ED874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  <a:endParaRPr lang="ro-R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C28C69-701B-AC97-E794-24A06246DB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A6B675-0BBB-3BFA-536E-A632D2BB56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22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90A149-835A-EE2C-0F58-19A305AB8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3DDC1B-0786-2653-9209-17C2A6FE5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C0BB89-DB07-C8F3-1DD7-D4E92F8A7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71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A26C36C-AE3E-4436-BE8C-1ED874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  <a:endParaRPr lang="ro-R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C28C69-701B-AC97-E794-24A06246DB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A6B675-0BBB-3BFA-536E-A632D2BB56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24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B2A9E4-B849-DFC3-C663-011DD7BDC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A316D4-2885-3499-0BF1-FFB794598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63B7CF-88D2-E5A3-64AB-1A79AF65B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51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A26C36C-AE3E-4436-BE8C-1ED874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title</a:t>
            </a:r>
            <a:endParaRPr lang="ro-RO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C28C69-701B-AC97-E794-24A06246DB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A6B675-0BBB-3BFA-536E-A632D2BB56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51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A3748-B32F-DFCB-5486-1A8097670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68D02A-57B6-C63E-7DEF-ABE806CDD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4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ABE97-E626-47BC-D3EF-F253DFFAF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47DC35-446C-22F5-CC8C-E2CBF4F80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9379A-16E2-4C4A-96D0-A52C442257E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26295"/>
      </p:ext>
    </p:extLst>
  </p:cSld>
  <p:clrMapOvr>
    <a:masterClrMapping/>
  </p:clrMapOvr>
</p:sld>
</file>

<file path=ppt/theme/theme1.xml><?xml version="1.0" encoding="utf-8"?>
<a:theme xmlns:a="http://schemas.openxmlformats.org/drawingml/2006/main" name="IC ECC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>
        <a:noAutofit/>
      </a:bodyPr>
      <a:lstStyle>
        <a:defPPr marL="0" indent="0" algn="l">
          <a:lnSpc>
            <a:spcPts val="1800"/>
          </a:lnSpc>
          <a:spcAft>
            <a:spcPts val="600"/>
          </a:spcAft>
          <a:buNone/>
          <a:defRPr sz="1200" dirty="0" smtClean="0">
            <a:solidFill>
              <a:prstClr val="black">
                <a:lumMod val="75000"/>
                <a:lumOff val="25000"/>
              </a:prstClr>
            </a:solidFill>
            <a:latin typeface="Segoe UI" panose="020B0502040204020203" pitchFamily="34" charset="0"/>
            <a:cs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f16411177_win32_fixed.potx" id="{2BE36628-40A7-4124-9B03-283680FDB08B}" vid="{1F788C18-5B90-4886-BC26-C8416480C9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1964</TotalTime>
  <Words>24</Words>
  <Application>Microsoft Office PowerPoint</Application>
  <PresentationFormat>Widescreen</PresentationFormat>
  <Paragraphs>15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Segoe UI</vt:lpstr>
      <vt:lpstr>Segoe UI Light</vt:lpstr>
      <vt:lpstr>IC ECCO</vt:lpstr>
      <vt:lpstr>The paper title</vt:lpstr>
      <vt:lpstr>PowerPoint Presentation</vt:lpstr>
      <vt:lpstr>Section title</vt:lpstr>
      <vt:lpstr>PowerPoint Presentation</vt:lpstr>
      <vt:lpstr>Section title</vt:lpstr>
      <vt:lpstr>PowerPoint Presentation</vt:lpstr>
      <vt:lpstr>Section title</vt:lpstr>
      <vt:lpstr>PowerPoint Presentation</vt:lpstr>
      <vt:lpstr>PowerPoint Presentation</vt:lpstr>
      <vt:lpstr>Final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Bring Your Presentations  to Life with 3D</dc:title>
  <dc:creator>Dumitru Ciorba</dc:creator>
  <cp:lastModifiedBy>Dumitru Ciorba</cp:lastModifiedBy>
  <cp:revision>33</cp:revision>
  <dcterms:created xsi:type="dcterms:W3CDTF">2022-10-02T15:26:31Z</dcterms:created>
  <dcterms:modified xsi:type="dcterms:W3CDTF">2022-10-04T16:56:13Z</dcterms:modified>
</cp:coreProperties>
</file>