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57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858000" cy="9144000"/>
  <p:embeddedFontLst>
    <p:embeddedFont>
      <p:font typeface="Quattrocento Sans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2D200454-40CA-4A62-9FC3-DE9A4176ACB9}">
      <p15:notes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QuattrocentoSans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QuattrocentoSans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QuattrocentoSans-italic.fntdata"/><Relationship Id="rId6" Type="http://schemas.openxmlformats.org/officeDocument/2006/relationships/slide" Target="slides/slide1.xml"/><Relationship Id="rId18" Type="http://schemas.openxmlformats.org/officeDocument/2006/relationships/font" Target="fonts/QuattrocentoSans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800a1da44c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g2800a1da44c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800a1da44c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g2800a1da44c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800a1da44c_0_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g2800a1da44c_0_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9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Title Slid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/>
          <p:nvPr/>
        </p:nvSpPr>
        <p:spPr>
          <a:xfrm>
            <a:off x="1" y="-1"/>
            <a:ext cx="12192000" cy="4975292"/>
          </a:xfrm>
          <a:prstGeom prst="rect">
            <a:avLst/>
          </a:prstGeom>
          <a:solidFill>
            <a:srgbClr val="FFCD2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1" name="Google Shape;21;p2"/>
          <p:cNvSpPr txBox="1"/>
          <p:nvPr>
            <p:ph type="ctrTitle"/>
          </p:nvPr>
        </p:nvSpPr>
        <p:spPr>
          <a:xfrm>
            <a:off x="1524000" y="1333500"/>
            <a:ext cx="9144000" cy="2219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Quattrocento Sans"/>
              <a:buNone/>
              <a:defRPr sz="4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"/>
          <p:cNvSpPr txBox="1"/>
          <p:nvPr>
            <p:ph idx="1" type="subTitle"/>
          </p:nvPr>
        </p:nvSpPr>
        <p:spPr>
          <a:xfrm>
            <a:off x="1524000" y="3599060"/>
            <a:ext cx="9144000" cy="13762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" name="Google Shape;23;p2"/>
          <p:cNvSpPr/>
          <p:nvPr/>
        </p:nvSpPr>
        <p:spPr>
          <a:xfrm>
            <a:off x="0" y="325703"/>
            <a:ext cx="12192000" cy="68209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4" name="Google Shape;24;p2"/>
          <p:cNvSpPr/>
          <p:nvPr/>
        </p:nvSpPr>
        <p:spPr>
          <a:xfrm>
            <a:off x="0" y="3549765"/>
            <a:ext cx="12192000" cy="1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5" name="Google Shape;25;p2"/>
          <p:cNvSpPr/>
          <p:nvPr/>
        </p:nvSpPr>
        <p:spPr>
          <a:xfrm>
            <a:off x="-1" y="201146"/>
            <a:ext cx="12192000" cy="1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6" name="Google Shape;26;p2"/>
          <p:cNvSpPr/>
          <p:nvPr>
            <p:ph idx="2" type="pic"/>
          </p:nvPr>
        </p:nvSpPr>
        <p:spPr>
          <a:xfrm>
            <a:off x="6096000" y="5292459"/>
            <a:ext cx="4572000" cy="1239838"/>
          </a:xfrm>
          <a:prstGeom prst="rect">
            <a:avLst/>
          </a:prstGeom>
          <a:noFill/>
          <a:ln>
            <a:noFill/>
          </a:ln>
        </p:spPr>
      </p:sp>
      <p:pic>
        <p:nvPicPr>
          <p:cNvPr id="27" name="Google Shape;2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14765" y="5515802"/>
            <a:ext cx="2822996" cy="793152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2"/>
          <p:cNvSpPr txBox="1"/>
          <p:nvPr/>
        </p:nvSpPr>
        <p:spPr>
          <a:xfrm>
            <a:off x="4337761" y="5463062"/>
            <a:ext cx="1691555" cy="8986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65C"/>
              </a:buClr>
              <a:buSzPts val="1400"/>
              <a:buFont typeface="Quattrocento Sans"/>
              <a:buNone/>
            </a:pPr>
            <a:r>
              <a:rPr b="1" i="0" lang="en-US" sz="1400" u="none" cap="none" strike="noStrike">
                <a:solidFill>
                  <a:srgbClr val="35365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Chisinau, Moldova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65C"/>
              </a:buClr>
              <a:buSzPts val="1400"/>
              <a:buFont typeface="Quattrocento Sans"/>
              <a:buNone/>
            </a:pPr>
            <a:r>
              <a:rPr b="1" i="0" lang="en-US" sz="1400" u="none" cap="none" strike="noStrike">
                <a:solidFill>
                  <a:srgbClr val="35365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October 17-18 2024</a:t>
            </a:r>
            <a:endParaRPr b="1" i="0" sz="1400" u="none" cap="none" strike="noStrike">
              <a:solidFill>
                <a:srgbClr val="35365C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29" name="Google Shape;29;p2"/>
          <p:cNvCxnSpPr/>
          <p:nvPr/>
        </p:nvCxnSpPr>
        <p:spPr>
          <a:xfrm>
            <a:off x="4378037" y="5547325"/>
            <a:ext cx="0" cy="720000"/>
          </a:xfrm>
          <a:prstGeom prst="straightConnector1">
            <a:avLst/>
          </a:prstGeom>
          <a:noFill/>
          <a:ln cap="flat" cmpd="sng" w="19050">
            <a:solidFill>
              <a:srgbClr val="35365C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30" name="Google Shape;3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3305" y="384699"/>
            <a:ext cx="2113827" cy="544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61023" y="384699"/>
            <a:ext cx="2113827" cy="544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52527" y="398615"/>
            <a:ext cx="2113827" cy="544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97301" y="356182"/>
            <a:ext cx="711518" cy="617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83183" y="325703"/>
            <a:ext cx="711518" cy="617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(with focus section)">
  <p:cSld name="Two Content (with focus section)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"/>
          <p:cNvSpPr txBox="1"/>
          <p:nvPr>
            <p:ph idx="1" type="body"/>
          </p:nvPr>
        </p:nvSpPr>
        <p:spPr>
          <a:xfrm>
            <a:off x="1090862" y="1507068"/>
            <a:ext cx="3192379" cy="4669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4765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Char char=" "/>
              <a:defRPr sz="1200"/>
            </a:lvl1pPr>
            <a:lvl2pPr indent="-3048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Char char=" "/>
              <a:defRPr sz="1200"/>
            </a:lvl2pPr>
            <a:lvl3pPr indent="-355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Quattrocento Sans"/>
              <a:buChar char=" 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Char char=" 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Char char="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3"/>
          <p:cNvSpPr txBox="1"/>
          <p:nvPr>
            <p:ph idx="2" type="body"/>
          </p:nvPr>
        </p:nvSpPr>
        <p:spPr>
          <a:xfrm>
            <a:off x="4395537" y="1507068"/>
            <a:ext cx="7143905" cy="4669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4765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Char char=" "/>
              <a:defRPr sz="1200"/>
            </a:lvl1pPr>
            <a:lvl2pPr indent="-3048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Char char=" "/>
              <a:defRPr sz="1200"/>
            </a:lvl2pPr>
            <a:lvl3pPr indent="-355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Quattrocento Sans"/>
              <a:buChar char=" 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Char char=" 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Char char="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3"/>
          <p:cNvSpPr txBox="1"/>
          <p:nvPr>
            <p:ph type="title"/>
          </p:nvPr>
        </p:nvSpPr>
        <p:spPr>
          <a:xfrm>
            <a:off x="604434" y="448628"/>
            <a:ext cx="10983132" cy="7477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"/>
          <p:cNvSpPr txBox="1"/>
          <p:nvPr>
            <p:ph idx="10" type="dt"/>
          </p:nvPr>
        </p:nvSpPr>
        <p:spPr>
          <a:xfrm>
            <a:off x="604434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1" type="ftr"/>
          </p:nvPr>
        </p:nvSpPr>
        <p:spPr>
          <a:xfrm>
            <a:off x="4038600" y="631017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3"/>
          <p:cNvSpPr txBox="1"/>
          <p:nvPr>
            <p:ph idx="12" type="sldNum"/>
          </p:nvPr>
        </p:nvSpPr>
        <p:spPr>
          <a:xfrm>
            <a:off x="8844366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"/>
          <p:cNvSpPr/>
          <p:nvPr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4" name="Google Shape;44;p4"/>
          <p:cNvSpPr/>
          <p:nvPr/>
        </p:nvSpPr>
        <p:spPr>
          <a:xfrm>
            <a:off x="1" y="0"/>
            <a:ext cx="12192000" cy="2335427"/>
          </a:xfrm>
          <a:prstGeom prst="rect">
            <a:avLst/>
          </a:prstGeom>
          <a:solidFill>
            <a:srgbClr val="FFCD2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5" name="Google Shape;45;p4"/>
          <p:cNvSpPr txBox="1"/>
          <p:nvPr>
            <p:ph type="title"/>
          </p:nvPr>
        </p:nvSpPr>
        <p:spPr>
          <a:xfrm>
            <a:off x="521208" y="1536192"/>
            <a:ext cx="687628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604434" y="2560320"/>
            <a:ext cx="10983132" cy="36091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Char char="•"/>
              <a:defRPr sz="2400">
                <a:solidFill>
                  <a:srgbClr val="3F3F3F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3048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 sz="1200">
                <a:solidFill>
                  <a:srgbClr val="3F3F3F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 sz="1200">
                <a:solidFill>
                  <a:srgbClr val="3F3F3F"/>
                </a:solidFill>
              </a:defRPr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 sz="1200">
                <a:solidFill>
                  <a:srgbClr val="3F3F3F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 sz="12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7" name="Google Shape;47;p4"/>
          <p:cNvCxnSpPr/>
          <p:nvPr/>
        </p:nvCxnSpPr>
        <p:spPr>
          <a:xfrm>
            <a:off x="0" y="2176272"/>
            <a:ext cx="12191999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8" name="Google Shape;48;p4"/>
          <p:cNvSpPr/>
          <p:nvPr/>
        </p:nvSpPr>
        <p:spPr>
          <a:xfrm>
            <a:off x="0" y="325703"/>
            <a:ext cx="12192000" cy="68209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9" name="Google Shape;49;p4"/>
          <p:cNvSpPr/>
          <p:nvPr/>
        </p:nvSpPr>
        <p:spPr>
          <a:xfrm>
            <a:off x="-1" y="201146"/>
            <a:ext cx="12192000" cy="1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0" name="Google Shape;50;p4"/>
          <p:cNvSpPr txBox="1"/>
          <p:nvPr>
            <p:ph idx="10" type="dt"/>
          </p:nvPr>
        </p:nvSpPr>
        <p:spPr>
          <a:xfrm>
            <a:off x="604434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4"/>
          <p:cNvSpPr txBox="1"/>
          <p:nvPr>
            <p:ph idx="11" type="ftr"/>
          </p:nvPr>
        </p:nvSpPr>
        <p:spPr>
          <a:xfrm>
            <a:off x="4038600" y="631017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4"/>
          <p:cNvSpPr txBox="1"/>
          <p:nvPr>
            <p:ph idx="12" type="sldNum"/>
          </p:nvPr>
        </p:nvSpPr>
        <p:spPr>
          <a:xfrm>
            <a:off x="8844366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3" name="Google Shape;53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3305" y="384699"/>
            <a:ext cx="2113827" cy="544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061023" y="384699"/>
            <a:ext cx="2113827" cy="544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52527" y="398615"/>
            <a:ext cx="2113827" cy="544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97301" y="356182"/>
            <a:ext cx="711518" cy="617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83183" y="325703"/>
            <a:ext cx="711518" cy="617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"/>
          <p:cNvSpPr txBox="1"/>
          <p:nvPr>
            <p:ph idx="1" type="body"/>
          </p:nvPr>
        </p:nvSpPr>
        <p:spPr>
          <a:xfrm>
            <a:off x="604433" y="1604211"/>
            <a:ext cx="10983131" cy="45727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4765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Char char=" "/>
              <a:defRPr sz="1200"/>
            </a:lvl1pPr>
            <a:lvl2pPr indent="-3048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Char char=" "/>
              <a:defRPr sz="1200"/>
            </a:lvl2pPr>
            <a:lvl3pPr indent="-355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Quattrocento Sans"/>
              <a:buChar char=" 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Char char=" 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Char char="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5"/>
          <p:cNvSpPr txBox="1"/>
          <p:nvPr>
            <p:ph type="title"/>
          </p:nvPr>
        </p:nvSpPr>
        <p:spPr>
          <a:xfrm>
            <a:off x="604434" y="448628"/>
            <a:ext cx="10983132" cy="7477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5"/>
          <p:cNvSpPr txBox="1"/>
          <p:nvPr>
            <p:ph idx="10" type="dt"/>
          </p:nvPr>
        </p:nvSpPr>
        <p:spPr>
          <a:xfrm>
            <a:off x="604434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5"/>
          <p:cNvSpPr txBox="1"/>
          <p:nvPr>
            <p:ph idx="11" type="ftr"/>
          </p:nvPr>
        </p:nvSpPr>
        <p:spPr>
          <a:xfrm>
            <a:off x="4038600" y="631017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5"/>
          <p:cNvSpPr txBox="1"/>
          <p:nvPr>
            <p:ph idx="12" type="sldNum"/>
          </p:nvPr>
        </p:nvSpPr>
        <p:spPr>
          <a:xfrm>
            <a:off x="8844366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Title and 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 txBox="1"/>
          <p:nvPr>
            <p:ph idx="1" type="body"/>
          </p:nvPr>
        </p:nvSpPr>
        <p:spPr>
          <a:xfrm>
            <a:off x="604433" y="1604211"/>
            <a:ext cx="10983131" cy="45727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4765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Char char=" "/>
              <a:defRPr sz="1200"/>
            </a:lvl1pPr>
            <a:lvl2pPr indent="-3048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Char char=" "/>
              <a:defRPr sz="1200"/>
            </a:lvl2pPr>
            <a:lvl3pPr indent="-355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Quattrocento Sans"/>
              <a:buChar char=" 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Char char=" 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Char char="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6"/>
          <p:cNvSpPr txBox="1"/>
          <p:nvPr>
            <p:ph type="title"/>
          </p:nvPr>
        </p:nvSpPr>
        <p:spPr>
          <a:xfrm>
            <a:off x="604434" y="448628"/>
            <a:ext cx="10983132" cy="7477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6"/>
          <p:cNvSpPr txBox="1"/>
          <p:nvPr>
            <p:ph idx="10" type="dt"/>
          </p:nvPr>
        </p:nvSpPr>
        <p:spPr>
          <a:xfrm>
            <a:off x="604434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6"/>
          <p:cNvSpPr txBox="1"/>
          <p:nvPr>
            <p:ph idx="11" type="ftr"/>
          </p:nvPr>
        </p:nvSpPr>
        <p:spPr>
          <a:xfrm>
            <a:off x="4038600" y="631017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6"/>
          <p:cNvSpPr txBox="1"/>
          <p:nvPr>
            <p:ph idx="12" type="sldNum"/>
          </p:nvPr>
        </p:nvSpPr>
        <p:spPr>
          <a:xfrm>
            <a:off x="8844366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72" name="Google Shape;72;p7"/>
          <p:cNvCxnSpPr/>
          <p:nvPr/>
        </p:nvCxnSpPr>
        <p:spPr>
          <a:xfrm>
            <a:off x="604434" y="1196392"/>
            <a:ext cx="10983132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73" name="Google Shape;73;p7"/>
          <p:cNvSpPr txBox="1"/>
          <p:nvPr>
            <p:ph type="title"/>
          </p:nvPr>
        </p:nvSpPr>
        <p:spPr>
          <a:xfrm>
            <a:off x="604434" y="448628"/>
            <a:ext cx="10983132" cy="7477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74" name="Google Shape;74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00512" y="655783"/>
            <a:ext cx="1669518" cy="333452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7"/>
          <p:cNvSpPr txBox="1"/>
          <p:nvPr>
            <p:ph idx="10" type="dt"/>
          </p:nvPr>
        </p:nvSpPr>
        <p:spPr>
          <a:xfrm>
            <a:off x="604434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7"/>
          <p:cNvSpPr txBox="1"/>
          <p:nvPr>
            <p:ph idx="11" type="ftr"/>
          </p:nvPr>
        </p:nvSpPr>
        <p:spPr>
          <a:xfrm>
            <a:off x="4038600" y="631017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7"/>
          <p:cNvSpPr txBox="1"/>
          <p:nvPr>
            <p:ph idx="12" type="sldNum"/>
          </p:nvPr>
        </p:nvSpPr>
        <p:spPr>
          <a:xfrm>
            <a:off x="8844366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8"/>
          <p:cNvSpPr txBox="1"/>
          <p:nvPr>
            <p:ph idx="1" type="body"/>
          </p:nvPr>
        </p:nvSpPr>
        <p:spPr>
          <a:xfrm>
            <a:off x="604434" y="1507068"/>
            <a:ext cx="5140585" cy="4669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4765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Char char=" "/>
              <a:defRPr sz="1200"/>
            </a:lvl1pPr>
            <a:lvl2pPr indent="-3048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Char char=" "/>
              <a:defRPr sz="1200"/>
            </a:lvl2pPr>
            <a:lvl3pPr indent="-355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Quattrocento Sans"/>
              <a:buChar char=" 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Char char=" 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Char char="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8"/>
          <p:cNvSpPr txBox="1"/>
          <p:nvPr>
            <p:ph idx="2" type="body"/>
          </p:nvPr>
        </p:nvSpPr>
        <p:spPr>
          <a:xfrm>
            <a:off x="6446982" y="1507068"/>
            <a:ext cx="5092460" cy="4669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4765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Char char=" "/>
              <a:defRPr sz="1200"/>
            </a:lvl1pPr>
            <a:lvl2pPr indent="-3048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Char char=" "/>
              <a:defRPr sz="1200"/>
            </a:lvl2pPr>
            <a:lvl3pPr indent="-3556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Quattrocento Sans"/>
              <a:buChar char=" 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Char char=" 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Char char="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8"/>
          <p:cNvSpPr txBox="1"/>
          <p:nvPr>
            <p:ph type="title"/>
          </p:nvPr>
        </p:nvSpPr>
        <p:spPr>
          <a:xfrm>
            <a:off x="604434" y="448628"/>
            <a:ext cx="10983132" cy="7477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8"/>
          <p:cNvSpPr txBox="1"/>
          <p:nvPr>
            <p:ph idx="10" type="dt"/>
          </p:nvPr>
        </p:nvSpPr>
        <p:spPr>
          <a:xfrm>
            <a:off x="604434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8"/>
          <p:cNvSpPr txBox="1"/>
          <p:nvPr>
            <p:ph idx="11" type="ftr"/>
          </p:nvPr>
        </p:nvSpPr>
        <p:spPr>
          <a:xfrm>
            <a:off x="4038600" y="631017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8"/>
          <p:cNvSpPr txBox="1"/>
          <p:nvPr>
            <p:ph idx="12" type="sldNum"/>
          </p:nvPr>
        </p:nvSpPr>
        <p:spPr>
          <a:xfrm>
            <a:off x="8844366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">
  <p:cSld name="Standard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9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7" name="Google Shape;87;p9"/>
          <p:cNvSpPr txBox="1"/>
          <p:nvPr>
            <p:ph type="title"/>
          </p:nvPr>
        </p:nvSpPr>
        <p:spPr>
          <a:xfrm>
            <a:off x="604434" y="448628"/>
            <a:ext cx="10983132" cy="7477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88" name="Google Shape;88;p9"/>
          <p:cNvCxnSpPr/>
          <p:nvPr/>
        </p:nvCxnSpPr>
        <p:spPr>
          <a:xfrm>
            <a:off x="604434" y="1196392"/>
            <a:ext cx="10983132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89" name="Google Shape;89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00512" y="655783"/>
            <a:ext cx="1669518" cy="333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604434" y="448628"/>
            <a:ext cx="10983132" cy="7477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2800"/>
              <a:buFont typeface="Quattrocento Sans"/>
              <a:buNone/>
              <a:defRPr b="0" i="0" sz="2800" u="none" cap="none" strike="noStrike">
                <a:solidFill>
                  <a:srgbClr val="3A3838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0" type="dt"/>
          </p:nvPr>
        </p:nvSpPr>
        <p:spPr>
          <a:xfrm>
            <a:off x="604434" y="632864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1" type="ftr"/>
          </p:nvPr>
        </p:nvSpPr>
        <p:spPr>
          <a:xfrm>
            <a:off x="4038600" y="632864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/>
        </p:txBody>
      </p:sp>
      <p:sp>
        <p:nvSpPr>
          <p:cNvPr id="15" name="Google Shape;15;p1"/>
          <p:cNvSpPr txBox="1"/>
          <p:nvPr>
            <p:ph idx="12" type="sldNum"/>
          </p:nvPr>
        </p:nvSpPr>
        <p:spPr>
          <a:xfrm>
            <a:off x="8844366" y="632864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6" name="Google Shape;16;p1"/>
          <p:cNvCxnSpPr/>
          <p:nvPr/>
        </p:nvCxnSpPr>
        <p:spPr>
          <a:xfrm>
            <a:off x="604434" y="1196392"/>
            <a:ext cx="10983132" cy="0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7" name="Google Shape;17;p1"/>
          <p:cNvPicPr preferRelativeResize="0"/>
          <p:nvPr/>
        </p:nvPicPr>
        <p:blipFill rotWithShape="1">
          <a:blip r:embed="rId1">
            <a:alphaModFix/>
          </a:blip>
          <a:srcRect b="0" l="0" r="35705" t="0"/>
          <a:stretch/>
        </p:blipFill>
        <p:spPr>
          <a:xfrm>
            <a:off x="9900512" y="655783"/>
            <a:ext cx="1073417" cy="333452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"/>
          <p:cNvSpPr txBox="1"/>
          <p:nvPr/>
        </p:nvSpPr>
        <p:spPr>
          <a:xfrm>
            <a:off x="10892790" y="698896"/>
            <a:ext cx="669290" cy="2409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5365C"/>
              </a:buClr>
              <a:buSzPts val="500"/>
              <a:buFont typeface="Quattrocento Sans"/>
              <a:buNone/>
            </a:pPr>
            <a:r>
              <a:rPr b="0" i="0" lang="en-US" sz="500" u="none" cap="none" strike="noStrike">
                <a:solidFill>
                  <a:srgbClr val="35365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Chisinau, Moldova</a:t>
            </a:r>
            <a:br>
              <a:rPr b="0" i="0" lang="en-US" sz="500" u="none" cap="none" strike="noStrike">
                <a:solidFill>
                  <a:srgbClr val="35365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b="0" i="0" lang="en-US" sz="500" u="none" cap="none" strike="noStrike">
                <a:solidFill>
                  <a:srgbClr val="35365C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October 17-18 2024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1"/>
          <p:cNvSpPr txBox="1"/>
          <p:nvPr>
            <p:ph type="ctrTitle"/>
          </p:nvPr>
        </p:nvSpPr>
        <p:spPr>
          <a:xfrm>
            <a:off x="1524000" y="1333500"/>
            <a:ext cx="9144000" cy="2219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Quattrocento Sans"/>
              <a:buNone/>
            </a:pPr>
            <a:r>
              <a:rPr lang="en-US"/>
              <a:t>The paper title</a:t>
            </a:r>
            <a:endParaRPr/>
          </a:p>
        </p:txBody>
      </p:sp>
      <p:sp>
        <p:nvSpPr>
          <p:cNvPr id="96" name="Google Shape;96;p11"/>
          <p:cNvSpPr txBox="1"/>
          <p:nvPr>
            <p:ph idx="1" type="subTitle"/>
          </p:nvPr>
        </p:nvSpPr>
        <p:spPr>
          <a:xfrm>
            <a:off x="1524000" y="3599060"/>
            <a:ext cx="9144000" cy="13762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Author Names, affiliation </a:t>
            </a:r>
            <a:endParaRPr/>
          </a:p>
        </p:txBody>
      </p:sp>
      <p:sp>
        <p:nvSpPr>
          <p:cNvPr id="97" name="Google Shape;97;p11"/>
          <p:cNvSpPr/>
          <p:nvPr>
            <p:ph idx="2" type="pic"/>
          </p:nvPr>
        </p:nvSpPr>
        <p:spPr>
          <a:xfrm>
            <a:off x="6096000" y="5292459"/>
            <a:ext cx="4572000" cy="123983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0"/>
          <p:cNvSpPr txBox="1"/>
          <p:nvPr>
            <p:ph idx="1" type="body"/>
          </p:nvPr>
        </p:nvSpPr>
        <p:spPr>
          <a:xfrm>
            <a:off x="604433" y="1604211"/>
            <a:ext cx="10983000" cy="45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61" name="Google Shape;161;p20"/>
          <p:cNvSpPr txBox="1"/>
          <p:nvPr>
            <p:ph type="title"/>
          </p:nvPr>
        </p:nvSpPr>
        <p:spPr>
          <a:xfrm>
            <a:off x="604434" y="448628"/>
            <a:ext cx="10983000" cy="7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28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62" name="Google Shape;162;p20"/>
          <p:cNvSpPr txBox="1"/>
          <p:nvPr>
            <p:ph idx="12" type="sldNum"/>
          </p:nvPr>
        </p:nvSpPr>
        <p:spPr>
          <a:xfrm>
            <a:off x="8844366" y="631017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1"/>
          <p:cNvSpPr txBox="1"/>
          <p:nvPr>
            <p:ph type="title"/>
          </p:nvPr>
        </p:nvSpPr>
        <p:spPr>
          <a:xfrm>
            <a:off x="521208" y="1536192"/>
            <a:ext cx="687628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Final remarks</a:t>
            </a:r>
            <a:endParaRPr/>
          </a:p>
        </p:txBody>
      </p:sp>
      <p:sp>
        <p:nvSpPr>
          <p:cNvPr id="168" name="Google Shape;168;p21"/>
          <p:cNvSpPr txBox="1"/>
          <p:nvPr>
            <p:ph idx="1" type="body"/>
          </p:nvPr>
        </p:nvSpPr>
        <p:spPr>
          <a:xfrm>
            <a:off x="604434" y="2560320"/>
            <a:ext cx="10983132" cy="36091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69" name="Google Shape;169;p21"/>
          <p:cNvSpPr txBox="1"/>
          <p:nvPr>
            <p:ph idx="12" type="sldNum"/>
          </p:nvPr>
        </p:nvSpPr>
        <p:spPr>
          <a:xfrm>
            <a:off x="8844366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2"/>
          <p:cNvSpPr txBox="1"/>
          <p:nvPr>
            <p:ph idx="1" type="body"/>
          </p:nvPr>
        </p:nvSpPr>
        <p:spPr>
          <a:xfrm>
            <a:off x="1090862" y="1507068"/>
            <a:ext cx="3192379" cy="4669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03" name="Google Shape;103;p12"/>
          <p:cNvSpPr txBox="1"/>
          <p:nvPr>
            <p:ph idx="2" type="body"/>
          </p:nvPr>
        </p:nvSpPr>
        <p:spPr>
          <a:xfrm>
            <a:off x="4395537" y="1507068"/>
            <a:ext cx="7143905" cy="46698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04" name="Google Shape;104;p12"/>
          <p:cNvSpPr txBox="1"/>
          <p:nvPr>
            <p:ph type="title"/>
          </p:nvPr>
        </p:nvSpPr>
        <p:spPr>
          <a:xfrm>
            <a:off x="604434" y="448628"/>
            <a:ext cx="10983132" cy="7477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28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05" name="Google Shape;105;p12"/>
          <p:cNvSpPr txBox="1"/>
          <p:nvPr>
            <p:ph idx="12" type="sldNum"/>
          </p:nvPr>
        </p:nvSpPr>
        <p:spPr>
          <a:xfrm>
            <a:off x="8844366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3"/>
          <p:cNvSpPr txBox="1"/>
          <p:nvPr>
            <p:ph type="title"/>
          </p:nvPr>
        </p:nvSpPr>
        <p:spPr>
          <a:xfrm>
            <a:off x="521208" y="1536192"/>
            <a:ext cx="687628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Section title</a:t>
            </a:r>
            <a:endParaRPr/>
          </a:p>
        </p:txBody>
      </p:sp>
      <p:sp>
        <p:nvSpPr>
          <p:cNvPr id="111" name="Google Shape;111;p13"/>
          <p:cNvSpPr txBox="1"/>
          <p:nvPr>
            <p:ph idx="1" type="body"/>
          </p:nvPr>
        </p:nvSpPr>
        <p:spPr>
          <a:xfrm>
            <a:off x="604434" y="2560320"/>
            <a:ext cx="10983132" cy="36091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12" name="Google Shape;112;p13"/>
          <p:cNvSpPr txBox="1"/>
          <p:nvPr>
            <p:ph idx="12" type="sldNum"/>
          </p:nvPr>
        </p:nvSpPr>
        <p:spPr>
          <a:xfrm>
            <a:off x="8844366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4"/>
          <p:cNvSpPr txBox="1"/>
          <p:nvPr>
            <p:ph idx="1" type="body"/>
          </p:nvPr>
        </p:nvSpPr>
        <p:spPr>
          <a:xfrm>
            <a:off x="604433" y="1604211"/>
            <a:ext cx="10983131" cy="45727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18" name="Google Shape;118;p14"/>
          <p:cNvSpPr txBox="1"/>
          <p:nvPr>
            <p:ph type="title"/>
          </p:nvPr>
        </p:nvSpPr>
        <p:spPr>
          <a:xfrm>
            <a:off x="604434" y="448628"/>
            <a:ext cx="10983132" cy="7477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28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19" name="Google Shape;119;p14"/>
          <p:cNvSpPr txBox="1"/>
          <p:nvPr>
            <p:ph idx="12" type="sldNum"/>
          </p:nvPr>
        </p:nvSpPr>
        <p:spPr>
          <a:xfrm>
            <a:off x="8844366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5"/>
          <p:cNvSpPr txBox="1"/>
          <p:nvPr>
            <p:ph idx="1" type="body"/>
          </p:nvPr>
        </p:nvSpPr>
        <p:spPr>
          <a:xfrm>
            <a:off x="1090862" y="1507068"/>
            <a:ext cx="3192300" cy="46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25" name="Google Shape;125;p15"/>
          <p:cNvSpPr txBox="1"/>
          <p:nvPr>
            <p:ph idx="2" type="body"/>
          </p:nvPr>
        </p:nvSpPr>
        <p:spPr>
          <a:xfrm>
            <a:off x="4395537" y="1507068"/>
            <a:ext cx="7143900" cy="46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26" name="Google Shape;126;p15"/>
          <p:cNvSpPr txBox="1"/>
          <p:nvPr>
            <p:ph type="title"/>
          </p:nvPr>
        </p:nvSpPr>
        <p:spPr>
          <a:xfrm>
            <a:off x="604434" y="448628"/>
            <a:ext cx="10983000" cy="7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28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27" name="Google Shape;127;p15"/>
          <p:cNvSpPr txBox="1"/>
          <p:nvPr>
            <p:ph idx="12" type="sldNum"/>
          </p:nvPr>
        </p:nvSpPr>
        <p:spPr>
          <a:xfrm>
            <a:off x="8844366" y="631017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6"/>
          <p:cNvSpPr txBox="1"/>
          <p:nvPr>
            <p:ph type="title"/>
          </p:nvPr>
        </p:nvSpPr>
        <p:spPr>
          <a:xfrm>
            <a:off x="521208" y="1536192"/>
            <a:ext cx="687628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Section title</a:t>
            </a:r>
            <a:endParaRPr/>
          </a:p>
        </p:txBody>
      </p:sp>
      <p:sp>
        <p:nvSpPr>
          <p:cNvPr id="133" name="Google Shape;133;p16"/>
          <p:cNvSpPr txBox="1"/>
          <p:nvPr>
            <p:ph idx="1" type="body"/>
          </p:nvPr>
        </p:nvSpPr>
        <p:spPr>
          <a:xfrm>
            <a:off x="604434" y="2560320"/>
            <a:ext cx="10983132" cy="36091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34" name="Google Shape;134;p16"/>
          <p:cNvSpPr txBox="1"/>
          <p:nvPr>
            <p:ph idx="12" type="sldNum"/>
          </p:nvPr>
        </p:nvSpPr>
        <p:spPr>
          <a:xfrm>
            <a:off x="8844366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7"/>
          <p:cNvSpPr txBox="1"/>
          <p:nvPr>
            <p:ph idx="1" type="body"/>
          </p:nvPr>
        </p:nvSpPr>
        <p:spPr>
          <a:xfrm>
            <a:off x="604433" y="1604211"/>
            <a:ext cx="10983131" cy="45727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40" name="Google Shape;140;p17"/>
          <p:cNvSpPr txBox="1"/>
          <p:nvPr>
            <p:ph type="title"/>
          </p:nvPr>
        </p:nvSpPr>
        <p:spPr>
          <a:xfrm>
            <a:off x="604434" y="448628"/>
            <a:ext cx="10983132" cy="7477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28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41" name="Google Shape;141;p17"/>
          <p:cNvSpPr txBox="1"/>
          <p:nvPr>
            <p:ph idx="12" type="sldNum"/>
          </p:nvPr>
        </p:nvSpPr>
        <p:spPr>
          <a:xfrm>
            <a:off x="8844366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8"/>
          <p:cNvSpPr txBox="1"/>
          <p:nvPr>
            <p:ph type="title"/>
          </p:nvPr>
        </p:nvSpPr>
        <p:spPr>
          <a:xfrm>
            <a:off x="521208" y="1536192"/>
            <a:ext cx="6876288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Quattrocento Sans"/>
              <a:buNone/>
            </a:pPr>
            <a:r>
              <a:rPr lang="en-US"/>
              <a:t>Section title</a:t>
            </a:r>
            <a:endParaRPr/>
          </a:p>
        </p:txBody>
      </p:sp>
      <p:sp>
        <p:nvSpPr>
          <p:cNvPr id="147" name="Google Shape;147;p18"/>
          <p:cNvSpPr txBox="1"/>
          <p:nvPr>
            <p:ph idx="1" type="body"/>
          </p:nvPr>
        </p:nvSpPr>
        <p:spPr>
          <a:xfrm>
            <a:off x="604434" y="2560320"/>
            <a:ext cx="10983132" cy="36091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762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148" name="Google Shape;148;p18"/>
          <p:cNvSpPr txBox="1"/>
          <p:nvPr>
            <p:ph idx="12" type="sldNum"/>
          </p:nvPr>
        </p:nvSpPr>
        <p:spPr>
          <a:xfrm>
            <a:off x="8844366" y="631017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9"/>
          <p:cNvSpPr txBox="1"/>
          <p:nvPr>
            <p:ph idx="1" type="body"/>
          </p:nvPr>
        </p:nvSpPr>
        <p:spPr>
          <a:xfrm>
            <a:off x="604433" y="1604211"/>
            <a:ext cx="10983000" cy="45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54" name="Google Shape;154;p19"/>
          <p:cNvSpPr txBox="1"/>
          <p:nvPr>
            <p:ph type="title"/>
          </p:nvPr>
        </p:nvSpPr>
        <p:spPr>
          <a:xfrm>
            <a:off x="604434" y="448628"/>
            <a:ext cx="10983000" cy="7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3838"/>
              </a:buClr>
              <a:buSzPts val="2800"/>
              <a:buFont typeface="Quattrocento Sans"/>
              <a:buNone/>
            </a:pPr>
            <a:r>
              <a:t/>
            </a:r>
            <a:endParaRPr/>
          </a:p>
        </p:txBody>
      </p:sp>
      <p:sp>
        <p:nvSpPr>
          <p:cNvPr id="155" name="Google Shape;155;p19"/>
          <p:cNvSpPr txBox="1"/>
          <p:nvPr>
            <p:ph idx="12" type="sldNum"/>
          </p:nvPr>
        </p:nvSpPr>
        <p:spPr>
          <a:xfrm>
            <a:off x="8844366" y="631017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IC ECCO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